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8"/>
  </p:notesMasterIdLst>
  <p:handoutMasterIdLst>
    <p:handoutMasterId r:id="rId189"/>
  </p:handoutMasterIdLst>
  <p:sldIdLst>
    <p:sldId id="256" r:id="rId2"/>
    <p:sldId id="265" r:id="rId3"/>
    <p:sldId id="268" r:id="rId4"/>
    <p:sldId id="269" r:id="rId5"/>
    <p:sldId id="938" r:id="rId6"/>
    <p:sldId id="1066" r:id="rId7"/>
    <p:sldId id="856" r:id="rId8"/>
    <p:sldId id="857" r:id="rId9"/>
    <p:sldId id="939" r:id="rId10"/>
    <p:sldId id="859" r:id="rId11"/>
    <p:sldId id="860" r:id="rId12"/>
    <p:sldId id="861" r:id="rId13"/>
    <p:sldId id="940" r:id="rId14"/>
    <p:sldId id="862" r:id="rId15"/>
    <p:sldId id="943" r:id="rId16"/>
    <p:sldId id="945" r:id="rId17"/>
    <p:sldId id="946" r:id="rId18"/>
    <p:sldId id="947" r:id="rId19"/>
    <p:sldId id="948" r:id="rId20"/>
    <p:sldId id="949" r:id="rId21"/>
    <p:sldId id="950" r:id="rId22"/>
    <p:sldId id="951" r:id="rId23"/>
    <p:sldId id="952" r:id="rId24"/>
    <p:sldId id="953" r:id="rId25"/>
    <p:sldId id="954" r:id="rId26"/>
    <p:sldId id="955" r:id="rId27"/>
    <p:sldId id="863" r:id="rId28"/>
    <p:sldId id="864" r:id="rId29"/>
    <p:sldId id="865" r:id="rId30"/>
    <p:sldId id="929" r:id="rId31"/>
    <p:sldId id="930" r:id="rId32"/>
    <p:sldId id="775" r:id="rId33"/>
    <p:sldId id="808" r:id="rId34"/>
    <p:sldId id="820" r:id="rId35"/>
    <p:sldId id="873" r:id="rId36"/>
    <p:sldId id="874" r:id="rId37"/>
    <p:sldId id="875" r:id="rId38"/>
    <p:sldId id="876" r:id="rId39"/>
    <p:sldId id="877" r:id="rId40"/>
    <p:sldId id="878" r:id="rId41"/>
    <p:sldId id="879" r:id="rId42"/>
    <p:sldId id="880" r:id="rId43"/>
    <p:sldId id="725" r:id="rId44"/>
    <p:sldId id="726" r:id="rId45"/>
    <p:sldId id="867" r:id="rId46"/>
    <p:sldId id="868" r:id="rId47"/>
    <p:sldId id="870" r:id="rId48"/>
    <p:sldId id="842" r:id="rId49"/>
    <p:sldId id="927" r:id="rId50"/>
    <p:sldId id="928" r:id="rId51"/>
    <p:sldId id="956" r:id="rId52"/>
    <p:sldId id="881" r:id="rId53"/>
    <p:sldId id="882" r:id="rId54"/>
    <p:sldId id="883" r:id="rId55"/>
    <p:sldId id="884" r:id="rId56"/>
    <p:sldId id="959" r:id="rId57"/>
    <p:sldId id="957" r:id="rId58"/>
    <p:sldId id="958" r:id="rId59"/>
    <p:sldId id="824" r:id="rId60"/>
    <p:sldId id="845" r:id="rId61"/>
    <p:sldId id="844" r:id="rId62"/>
    <p:sldId id="961" r:id="rId63"/>
    <p:sldId id="827" r:id="rId64"/>
    <p:sldId id="962" r:id="rId65"/>
    <p:sldId id="963" r:id="rId66"/>
    <p:sldId id="964" r:id="rId67"/>
    <p:sldId id="965" r:id="rId68"/>
    <p:sldId id="846" r:id="rId69"/>
    <p:sldId id="933" r:id="rId70"/>
    <p:sldId id="966" r:id="rId71"/>
    <p:sldId id="967" r:id="rId72"/>
    <p:sldId id="829" r:id="rId73"/>
    <p:sldId id="931" r:id="rId74"/>
    <p:sldId id="850" r:id="rId75"/>
    <p:sldId id="932" r:id="rId76"/>
    <p:sldId id="830" r:id="rId77"/>
    <p:sldId id="975" r:id="rId78"/>
    <p:sldId id="834" r:id="rId79"/>
    <p:sldId id="851" r:id="rId80"/>
    <p:sldId id="831" r:id="rId81"/>
    <p:sldId id="853" r:id="rId82"/>
    <p:sldId id="832" r:id="rId83"/>
    <p:sldId id="976" r:id="rId84"/>
    <p:sldId id="895" r:id="rId85"/>
    <p:sldId id="838" r:id="rId86"/>
    <p:sldId id="977" r:id="rId87"/>
    <p:sldId id="854" r:id="rId88"/>
    <p:sldId id="978" r:id="rId89"/>
    <p:sldId id="979" r:id="rId90"/>
    <p:sldId id="833" r:id="rId91"/>
    <p:sldId id="888" r:id="rId92"/>
    <p:sldId id="889" r:id="rId93"/>
    <p:sldId id="894" r:id="rId94"/>
    <p:sldId id="984" r:id="rId95"/>
    <p:sldId id="985" r:id="rId96"/>
    <p:sldId id="896" r:id="rId97"/>
    <p:sldId id="897" r:id="rId98"/>
    <p:sldId id="898" r:id="rId99"/>
    <p:sldId id="900" r:id="rId100"/>
    <p:sldId id="901" r:id="rId101"/>
    <p:sldId id="917" r:id="rId102"/>
    <p:sldId id="902" r:id="rId103"/>
    <p:sldId id="909" r:id="rId104"/>
    <p:sldId id="910" r:id="rId105"/>
    <p:sldId id="912" r:id="rId106"/>
    <p:sldId id="913" r:id="rId107"/>
    <p:sldId id="914" r:id="rId108"/>
    <p:sldId id="915" r:id="rId109"/>
    <p:sldId id="919" r:id="rId110"/>
    <p:sldId id="920" r:id="rId111"/>
    <p:sldId id="986" r:id="rId112"/>
    <p:sldId id="987" r:id="rId113"/>
    <p:sldId id="988" r:id="rId114"/>
    <p:sldId id="989" r:id="rId115"/>
    <p:sldId id="990" r:id="rId116"/>
    <p:sldId id="991" r:id="rId117"/>
    <p:sldId id="992" r:id="rId118"/>
    <p:sldId id="993" r:id="rId119"/>
    <p:sldId id="994" r:id="rId120"/>
    <p:sldId id="996" r:id="rId121"/>
    <p:sldId id="997" r:id="rId122"/>
    <p:sldId id="998" r:id="rId123"/>
    <p:sldId id="999" r:id="rId124"/>
    <p:sldId id="1000" r:id="rId125"/>
    <p:sldId id="1001" r:id="rId126"/>
    <p:sldId id="1002" r:id="rId127"/>
    <p:sldId id="1003" r:id="rId128"/>
    <p:sldId id="1006" r:id="rId129"/>
    <p:sldId id="1004" r:id="rId130"/>
    <p:sldId id="1005" r:id="rId131"/>
    <p:sldId id="1007" r:id="rId132"/>
    <p:sldId id="1008" r:id="rId133"/>
    <p:sldId id="1009" r:id="rId134"/>
    <p:sldId id="1010" r:id="rId135"/>
    <p:sldId id="1011" r:id="rId136"/>
    <p:sldId id="1012" r:id="rId137"/>
    <p:sldId id="1013" r:id="rId138"/>
    <p:sldId id="1016" r:id="rId139"/>
    <p:sldId id="1015" r:id="rId140"/>
    <p:sldId id="1017" r:id="rId141"/>
    <p:sldId id="1018" r:id="rId142"/>
    <p:sldId id="1019" r:id="rId143"/>
    <p:sldId id="1020" r:id="rId144"/>
    <p:sldId id="1021" r:id="rId145"/>
    <p:sldId id="1022" r:id="rId146"/>
    <p:sldId id="1023" r:id="rId147"/>
    <p:sldId id="1024" r:id="rId148"/>
    <p:sldId id="1025" r:id="rId149"/>
    <p:sldId id="1026" r:id="rId150"/>
    <p:sldId id="1027" r:id="rId151"/>
    <p:sldId id="1028" r:id="rId152"/>
    <p:sldId id="1029" r:id="rId153"/>
    <p:sldId id="1064" r:id="rId154"/>
    <p:sldId id="1030" r:id="rId155"/>
    <p:sldId id="1032" r:id="rId156"/>
    <p:sldId id="1033" r:id="rId157"/>
    <p:sldId id="1034" r:id="rId158"/>
    <p:sldId id="1036" r:id="rId159"/>
    <p:sldId id="1037" r:id="rId160"/>
    <p:sldId id="1038" r:id="rId161"/>
    <p:sldId id="1039" r:id="rId162"/>
    <p:sldId id="1040" r:id="rId163"/>
    <p:sldId id="1041" r:id="rId164"/>
    <p:sldId id="1042" r:id="rId165"/>
    <p:sldId id="1043" r:id="rId166"/>
    <p:sldId id="1044" r:id="rId167"/>
    <p:sldId id="1045" r:id="rId168"/>
    <p:sldId id="1046" r:id="rId169"/>
    <p:sldId id="1048" r:id="rId170"/>
    <p:sldId id="1049" r:id="rId171"/>
    <p:sldId id="1050" r:id="rId172"/>
    <p:sldId id="1052" r:id="rId173"/>
    <p:sldId id="1047" r:id="rId174"/>
    <p:sldId id="1053" r:id="rId175"/>
    <p:sldId id="1054" r:id="rId176"/>
    <p:sldId id="1055" r:id="rId177"/>
    <p:sldId id="1056" r:id="rId178"/>
    <p:sldId id="1057" r:id="rId179"/>
    <p:sldId id="1058" r:id="rId180"/>
    <p:sldId id="1059" r:id="rId181"/>
    <p:sldId id="1060" r:id="rId182"/>
    <p:sldId id="1065" r:id="rId183"/>
    <p:sldId id="1061" r:id="rId184"/>
    <p:sldId id="1062" r:id="rId185"/>
    <p:sldId id="1063" r:id="rId186"/>
    <p:sldId id="264" r:id="rId187"/>
  </p:sldIdLst>
  <p:sldSz cx="12192000" cy="6858000"/>
  <p:notesSz cx="6858000" cy="9144000"/>
  <p:embeddedFontLst>
    <p:embeddedFont>
      <p:font typeface="Calibri" panose="020F0502020204030204" pitchFamily="34" charset="0"/>
      <p:regular r:id="rId190"/>
      <p:bold r:id="rId191"/>
      <p:italic r:id="rId192"/>
      <p:boldItalic r:id="rId193"/>
    </p:embeddedFont>
    <p:embeddedFont>
      <p:font typeface="Cambria" panose="02040503050406030204" pitchFamily="18" charset="0"/>
      <p:regular r:id="rId194"/>
      <p:bold r:id="rId195"/>
      <p:italic r:id="rId196"/>
      <p:boldItalic r:id="rId197"/>
    </p:embeddedFont>
    <p:embeddedFont>
      <p:font typeface="Cambria Math" panose="02040503050406030204" pitchFamily="18" charset="0"/>
      <p:regular r:id="rId198"/>
    </p:embeddedFont>
    <p:embeddedFont>
      <p:font typeface="Roboto Condensed" panose="02000000000000000000" pitchFamily="2" charset="0"/>
      <p:regular r:id="rId199"/>
      <p:bold r:id="rId200"/>
      <p:italic r:id="rId201"/>
      <p:boldItalic r:id="rId202"/>
    </p:embeddedFont>
    <p:embeddedFont>
      <p:font typeface="Roboto Condensed Light" panose="02000000000000000000" pitchFamily="2" charset="0"/>
      <p:regular r:id="rId203"/>
      <p:italic r:id="rId204"/>
    </p:embeddedFont>
    <p:embeddedFont>
      <p:font typeface="Wingdings 3" panose="05040102010807070707" pitchFamily="18" charset="2"/>
      <p:regular r:id="rId2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GJAafmIbGLMEWkrtd7gKfQ==" hashData="Q0pGCzRSFOqRh8QUL14UbUFq2ItEPcH/OuDCCYvhyGrmTWEaHP9NdCnF2bSXyC3jFXDqVTxHdtWWE3V2mffd2Q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ujain39@gmail.com" initials="v" lastIdx="1" clrIdx="0">
    <p:extLst>
      <p:ext uri="{19B8F6BF-5375-455C-9EA6-DF929625EA0E}">
        <p15:presenceInfo xmlns:p15="http://schemas.microsoft.com/office/powerpoint/2012/main" userId="4e3c4d1726c659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B84742"/>
    <a:srgbClr val="C25956"/>
    <a:srgbClr val="003366"/>
    <a:srgbClr val="660033"/>
    <a:srgbClr val="301B92"/>
    <a:srgbClr val="1282FE"/>
    <a:srgbClr val="F2F2F2"/>
    <a:srgbClr val="C8A9F1"/>
    <a:srgbClr val="A16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4" autoAdjust="0"/>
    <p:restoredTop sz="93663" autoAdjust="0"/>
  </p:normalViewPr>
  <p:slideViewPr>
    <p:cSldViewPr snapToGrid="0">
      <p:cViewPr varScale="1">
        <p:scale>
          <a:sx n="59" d="100"/>
          <a:sy n="59" d="100"/>
        </p:scale>
        <p:origin x="1104" y="78"/>
      </p:cViewPr>
      <p:guideLst/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236"/>
    </p:cViewPr>
  </p:sorterViewPr>
  <p:notesViewPr>
    <p:cSldViewPr snapToGrid="0">
      <p:cViewPr varScale="1">
        <p:scale>
          <a:sx n="47" d="100"/>
          <a:sy n="47" d="100"/>
        </p:scale>
        <p:origin x="204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2.fntdata"/><Relationship Id="rId205" Type="http://schemas.openxmlformats.org/officeDocument/2006/relationships/font" Target="fonts/font1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3.fntdata"/><Relationship Id="rId206" Type="http://schemas.openxmlformats.org/officeDocument/2006/relationships/commentAuthors" Target="comment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4.fntdata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5.fntdata"/><Relationship Id="rId199" Type="http://schemas.openxmlformats.org/officeDocument/2006/relationships/font" Target="fonts/font10.fntdata"/><Relationship Id="rId203" Type="http://schemas.openxmlformats.org/officeDocument/2006/relationships/font" Target="fonts/font14.fntdata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6.fntdata"/><Relationship Id="rId209" Type="http://schemas.openxmlformats.org/officeDocument/2006/relationships/theme" Target="theme/theme1.xml"/><Relationship Id="rId190" Type="http://schemas.openxmlformats.org/officeDocument/2006/relationships/font" Target="fonts/font1.fntdata"/><Relationship Id="rId204" Type="http://schemas.openxmlformats.org/officeDocument/2006/relationships/font" Target="fonts/font1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7.fntdata"/><Relationship Id="rId200" Type="http://schemas.openxmlformats.org/officeDocument/2006/relationships/font" Target="fonts/font1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8.fntdata"/><Relationship Id="rId201" Type="http://schemas.openxmlformats.org/officeDocument/2006/relationships/font" Target="fonts/font1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9.fntdata"/><Relationship Id="rId202" Type="http://schemas.openxmlformats.org/officeDocument/2006/relationships/font" Target="fonts/font13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8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1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1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1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70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5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6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7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6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3888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9001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6206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13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BDCCD67D-FD1C-45DA-9071-29F9F47A349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Chaurasia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19FE466-54D9-4B41-934D-9DA46E6DF945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Mathematics for Computer Application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Basic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12177"/>
          <a:stretch/>
        </p:blipFill>
        <p:spPr>
          <a:xfrm>
            <a:off x="8435168" y="2252532"/>
            <a:ext cx="3464278" cy="180802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94" y="160986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3888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90011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62063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29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chaurasia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7C6425-95C6-4F77-9939-B229EF19FA43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Mathematics for Computer Application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Basic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628650" indent="-352425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89535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800">
                <a:solidFill>
                  <a:srgbClr val="002060"/>
                </a:solidFill>
              </a:defRPr>
            </a:lvl3pPr>
            <a:lvl4pPr marL="125730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4pPr>
            <a:lvl5pPr marL="1619250" indent="-228600"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0165FCBC-7EC5-46B7-8077-81E9C242AF1D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Mehul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chaurasia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1A0F2529-B8DE-49BA-9A86-556392171C41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#2305HS203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Mathematics for Computer Application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3 – Basic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b="1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buFont typeface="Arial" panose="020B0604020202020204" pitchFamily="34" charset="0"/>
            </a:pPr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7853EE99-6040-4E3E-83B7-AE3220E578B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Barjadiya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015DEC30-0CDD-409E-989E-C0E2EBEFF5F1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A5ED3800-FF50-4E9E-B42F-270379E5A735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Barjadiya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E99367EA-80AE-40C6-9DB7-0517B954E92E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5030D7D1-493D-458D-9CB6-9DF75C5C853B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Prof. Vasudev </a:t>
            </a:r>
            <a:r>
              <a:rPr lang="en-US" sz="1200" b="0" kern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Barjadiya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7263094-14A1-42B2-AA8F-C31427B28EB9}"/>
              </a:ext>
            </a:extLst>
          </p:cNvPr>
          <p:cNvSpPr txBox="1">
            <a:spLocks/>
          </p:cNvSpPr>
          <p:nvPr userDrawn="1"/>
        </p:nvSpPr>
        <p:spPr>
          <a:xfrm>
            <a:off x="3357601" y="6604000"/>
            <a:ext cx="547679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#2301HS402 (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&amp; Statistics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   Unit 2 – </a:t>
            </a:r>
            <a:r>
              <a:rPr lang="en-IN" sz="1200" b="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rPr>
              <a:t>Probability 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57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88" r:id="rId3"/>
    <p:sldLayoutId id="2147483671" r:id="rId4"/>
    <p:sldLayoutId id="2147483672" r:id="rId5"/>
    <p:sldLayoutId id="2147483689" r:id="rId6"/>
    <p:sldLayoutId id="2147483692" r:id="rId7"/>
    <p:sldLayoutId id="2147483673" r:id="rId8"/>
    <p:sldLayoutId id="2147483691" r:id="rId9"/>
    <p:sldLayoutId id="2147483674" r:id="rId10"/>
    <p:sldLayoutId id="2147483676" r:id="rId11"/>
    <p:sldLayoutId id="2147483677" r:id="rId12"/>
    <p:sldLayoutId id="2147483678" r:id="rId13"/>
    <p:sldLayoutId id="2147483679" r:id="rId14"/>
    <p:sldLayoutId id="2147483681" r:id="rId15"/>
    <p:sldLayoutId id="2147483683" r:id="rId16"/>
    <p:sldLayoutId id="2147483682" r:id="rId17"/>
    <p:sldLayoutId id="2147483684" r:id="rId18"/>
    <p:sldLayoutId id="2147483685" r:id="rId19"/>
    <p:sldLayoutId id="214748368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0.png"/><Relationship Id="rId13" Type="http://schemas.openxmlformats.org/officeDocument/2006/relationships/image" Target="../media/image5130.png"/><Relationship Id="rId18" Type="http://schemas.openxmlformats.org/officeDocument/2006/relationships/image" Target="../media/image5180.png"/><Relationship Id="rId3" Type="http://schemas.openxmlformats.org/officeDocument/2006/relationships/image" Target="../media/image5030.png"/><Relationship Id="rId21" Type="http://schemas.openxmlformats.org/officeDocument/2006/relationships/image" Target="../media/image5211.png"/><Relationship Id="rId7" Type="http://schemas.openxmlformats.org/officeDocument/2006/relationships/image" Target="../media/image5070.png"/><Relationship Id="rId12" Type="http://schemas.openxmlformats.org/officeDocument/2006/relationships/image" Target="../media/image5120.png"/><Relationship Id="rId17" Type="http://schemas.openxmlformats.org/officeDocument/2006/relationships/image" Target="../media/image5170.png"/><Relationship Id="rId2" Type="http://schemas.openxmlformats.org/officeDocument/2006/relationships/image" Target="../media/image5020.png"/><Relationship Id="rId16" Type="http://schemas.openxmlformats.org/officeDocument/2006/relationships/image" Target="../media/image5160.png"/><Relationship Id="rId20" Type="http://schemas.openxmlformats.org/officeDocument/2006/relationships/image" Target="../media/image5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60.png"/><Relationship Id="rId11" Type="http://schemas.openxmlformats.org/officeDocument/2006/relationships/image" Target="../media/image5110.png"/><Relationship Id="rId5" Type="http://schemas.openxmlformats.org/officeDocument/2006/relationships/image" Target="../media/image5050.png"/><Relationship Id="rId15" Type="http://schemas.openxmlformats.org/officeDocument/2006/relationships/image" Target="../media/image5150.png"/><Relationship Id="rId10" Type="http://schemas.openxmlformats.org/officeDocument/2006/relationships/image" Target="../media/image5100.png"/><Relationship Id="rId19" Type="http://schemas.openxmlformats.org/officeDocument/2006/relationships/image" Target="../media/image5190.png"/><Relationship Id="rId4" Type="http://schemas.openxmlformats.org/officeDocument/2006/relationships/image" Target="../media/image5040.png"/><Relationship Id="rId9" Type="http://schemas.openxmlformats.org/officeDocument/2006/relationships/image" Target="../media/image5090.png"/><Relationship Id="rId14" Type="http://schemas.openxmlformats.org/officeDocument/2006/relationships/image" Target="../media/image5140.png"/><Relationship Id="rId22" Type="http://schemas.openxmlformats.org/officeDocument/2006/relationships/image" Target="../media/image52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0.png"/><Relationship Id="rId2" Type="http://schemas.openxmlformats.org/officeDocument/2006/relationships/image" Target="../media/image9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50.png"/><Relationship Id="rId3" Type="http://schemas.openxmlformats.org/officeDocument/2006/relationships/image" Target="../media/image5770.png"/><Relationship Id="rId7" Type="http://schemas.openxmlformats.org/officeDocument/2006/relationships/image" Target="../media/image9340.png"/><Relationship Id="rId2" Type="http://schemas.openxmlformats.org/officeDocument/2006/relationships/image" Target="../media/image93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00.png"/><Relationship Id="rId5" Type="http://schemas.openxmlformats.org/officeDocument/2006/relationships/image" Target="../media/image5790.png"/><Relationship Id="rId4" Type="http://schemas.openxmlformats.org/officeDocument/2006/relationships/image" Target="../media/image578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0.png"/><Relationship Id="rId13" Type="http://schemas.openxmlformats.org/officeDocument/2006/relationships/image" Target="../media/image9370.png"/><Relationship Id="rId3" Type="http://schemas.openxmlformats.org/officeDocument/2006/relationships/image" Target="../media/image5840.png"/><Relationship Id="rId7" Type="http://schemas.openxmlformats.org/officeDocument/2006/relationships/image" Target="../media/image5880.png"/><Relationship Id="rId12" Type="http://schemas.openxmlformats.org/officeDocument/2006/relationships/image" Target="../media/image9360.png"/><Relationship Id="rId2" Type="http://schemas.openxmlformats.org/officeDocument/2006/relationships/image" Target="../media/image58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70.png"/><Relationship Id="rId11" Type="http://schemas.openxmlformats.org/officeDocument/2006/relationships/image" Target="../media/image5920.png"/><Relationship Id="rId5" Type="http://schemas.openxmlformats.org/officeDocument/2006/relationships/image" Target="../media/image5860.png"/><Relationship Id="rId10" Type="http://schemas.openxmlformats.org/officeDocument/2006/relationships/image" Target="../media/image5910.png"/><Relationship Id="rId4" Type="http://schemas.openxmlformats.org/officeDocument/2006/relationships/image" Target="../media/image5850.png"/><Relationship Id="rId9" Type="http://schemas.openxmlformats.org/officeDocument/2006/relationships/image" Target="../media/image590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0.png"/><Relationship Id="rId13" Type="http://schemas.openxmlformats.org/officeDocument/2006/relationships/image" Target="../media/image6070.png"/><Relationship Id="rId3" Type="http://schemas.openxmlformats.org/officeDocument/2006/relationships/image" Target="../media/image5970.png"/><Relationship Id="rId7" Type="http://schemas.openxmlformats.org/officeDocument/2006/relationships/image" Target="../media/image6010.png"/><Relationship Id="rId12" Type="http://schemas.openxmlformats.org/officeDocument/2006/relationships/image" Target="../media/image6060.png"/><Relationship Id="rId2" Type="http://schemas.openxmlformats.org/officeDocument/2006/relationships/image" Target="../media/image59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00.png"/><Relationship Id="rId11" Type="http://schemas.openxmlformats.org/officeDocument/2006/relationships/image" Target="../media/image6050.png"/><Relationship Id="rId5" Type="http://schemas.openxmlformats.org/officeDocument/2006/relationships/image" Target="../media/image5990.png"/><Relationship Id="rId10" Type="http://schemas.openxmlformats.org/officeDocument/2006/relationships/image" Target="../media/image6040.png"/><Relationship Id="rId4" Type="http://schemas.openxmlformats.org/officeDocument/2006/relationships/image" Target="../media/image5980.png"/><Relationship Id="rId9" Type="http://schemas.openxmlformats.org/officeDocument/2006/relationships/image" Target="../media/image6030.png"/><Relationship Id="rId14" Type="http://schemas.openxmlformats.org/officeDocument/2006/relationships/image" Target="../media/image608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0.png"/><Relationship Id="rId13" Type="http://schemas.openxmlformats.org/officeDocument/2006/relationships/image" Target="../media/image6200.png"/><Relationship Id="rId18" Type="http://schemas.openxmlformats.org/officeDocument/2006/relationships/image" Target="../media/image6250.png"/><Relationship Id="rId3" Type="http://schemas.openxmlformats.org/officeDocument/2006/relationships/image" Target="../media/image6100.png"/><Relationship Id="rId7" Type="http://schemas.openxmlformats.org/officeDocument/2006/relationships/image" Target="../media/image5590.png"/><Relationship Id="rId12" Type="http://schemas.openxmlformats.org/officeDocument/2006/relationships/image" Target="../media/image6190.png"/><Relationship Id="rId17" Type="http://schemas.openxmlformats.org/officeDocument/2006/relationships/image" Target="../media/image6240.png"/><Relationship Id="rId2" Type="http://schemas.openxmlformats.org/officeDocument/2006/relationships/image" Target="../media/image6090.png"/><Relationship Id="rId16" Type="http://schemas.openxmlformats.org/officeDocument/2006/relationships/image" Target="../media/image6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30.png"/><Relationship Id="rId11" Type="http://schemas.openxmlformats.org/officeDocument/2006/relationships/image" Target="../media/image6180.png"/><Relationship Id="rId5" Type="http://schemas.openxmlformats.org/officeDocument/2006/relationships/image" Target="../media/image6120.png"/><Relationship Id="rId15" Type="http://schemas.openxmlformats.org/officeDocument/2006/relationships/image" Target="../media/image6220.png"/><Relationship Id="rId10" Type="http://schemas.openxmlformats.org/officeDocument/2006/relationships/image" Target="../media/image6170.png"/><Relationship Id="rId4" Type="http://schemas.openxmlformats.org/officeDocument/2006/relationships/image" Target="../media/image6110.png"/><Relationship Id="rId9" Type="http://schemas.openxmlformats.org/officeDocument/2006/relationships/image" Target="../media/image6160.png"/><Relationship Id="rId14" Type="http://schemas.openxmlformats.org/officeDocument/2006/relationships/image" Target="../media/image6210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40.png"/><Relationship Id="rId18" Type="http://schemas.openxmlformats.org/officeDocument/2006/relationships/image" Target="../media/image6590.png"/><Relationship Id="rId26" Type="http://schemas.openxmlformats.org/officeDocument/2006/relationships/image" Target="../media/image6630.png"/><Relationship Id="rId21" Type="http://schemas.openxmlformats.org/officeDocument/2006/relationships/image" Target="../media/image6620.png"/><Relationship Id="rId34" Type="http://schemas.openxmlformats.org/officeDocument/2006/relationships/image" Target="../media/image6740.png"/><Relationship Id="rId7" Type="http://schemas.openxmlformats.org/officeDocument/2006/relationships/image" Target="../media/image5611.png"/><Relationship Id="rId12" Type="http://schemas.openxmlformats.org/officeDocument/2006/relationships/image" Target="../media/image6460.png"/><Relationship Id="rId17" Type="http://schemas.openxmlformats.org/officeDocument/2006/relationships/image" Target="../media/image6580.png"/><Relationship Id="rId25" Type="http://schemas.openxmlformats.org/officeDocument/2006/relationships/image" Target="../media/image6210.png"/><Relationship Id="rId33" Type="http://schemas.openxmlformats.org/officeDocument/2006/relationships/image" Target="../media/image6730.png"/><Relationship Id="rId2" Type="http://schemas.openxmlformats.org/officeDocument/2006/relationships/image" Target="../media/image6260.png"/><Relationship Id="rId16" Type="http://schemas.openxmlformats.org/officeDocument/2006/relationships/image" Target="../media/image6570.png"/><Relationship Id="rId20" Type="http://schemas.openxmlformats.org/officeDocument/2006/relationships/image" Target="../media/image6610.png"/><Relationship Id="rId29" Type="http://schemas.openxmlformats.org/officeDocument/2006/relationships/image" Target="../media/image66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0.png"/><Relationship Id="rId11" Type="http://schemas.openxmlformats.org/officeDocument/2006/relationships/image" Target="../media/image6350.png"/><Relationship Id="rId24" Type="http://schemas.openxmlformats.org/officeDocument/2006/relationships/image" Target="../media/image6200.png"/><Relationship Id="rId32" Type="http://schemas.openxmlformats.org/officeDocument/2006/relationships/image" Target="../media/image6720.png"/><Relationship Id="rId37" Type="http://schemas.openxmlformats.org/officeDocument/2006/relationships/image" Target="../media/image5670.png"/><Relationship Id="rId5" Type="http://schemas.openxmlformats.org/officeDocument/2006/relationships/image" Target="../media/image6290.png"/><Relationship Id="rId15" Type="http://schemas.openxmlformats.org/officeDocument/2006/relationships/image" Target="../media/image6560.png"/><Relationship Id="rId23" Type="http://schemas.openxmlformats.org/officeDocument/2006/relationships/image" Target="../media/image6170.png"/><Relationship Id="rId28" Type="http://schemas.openxmlformats.org/officeDocument/2006/relationships/image" Target="../media/image6650.png"/><Relationship Id="rId36" Type="http://schemas.openxmlformats.org/officeDocument/2006/relationships/image" Target="../media/image5660.png"/><Relationship Id="rId10" Type="http://schemas.openxmlformats.org/officeDocument/2006/relationships/image" Target="../media/image6340.png"/><Relationship Id="rId19" Type="http://schemas.openxmlformats.org/officeDocument/2006/relationships/image" Target="../media/image6600.png"/><Relationship Id="rId31" Type="http://schemas.openxmlformats.org/officeDocument/2006/relationships/image" Target="../media/image6710.png"/><Relationship Id="rId4" Type="http://schemas.openxmlformats.org/officeDocument/2006/relationships/image" Target="../media/image6280.png"/><Relationship Id="rId9" Type="http://schemas.openxmlformats.org/officeDocument/2006/relationships/image" Target="../media/image5620.png"/><Relationship Id="rId14" Type="http://schemas.openxmlformats.org/officeDocument/2006/relationships/image" Target="../media/image6550.png"/><Relationship Id="rId22" Type="http://schemas.openxmlformats.org/officeDocument/2006/relationships/image" Target="../media/image6160.png"/><Relationship Id="rId27" Type="http://schemas.openxmlformats.org/officeDocument/2006/relationships/image" Target="../media/image6640.png"/><Relationship Id="rId30" Type="http://schemas.openxmlformats.org/officeDocument/2006/relationships/image" Target="../media/image5650.png"/><Relationship Id="rId35" Type="http://schemas.openxmlformats.org/officeDocument/2006/relationships/image" Target="../media/image6750.png"/><Relationship Id="rId8" Type="http://schemas.openxmlformats.org/officeDocument/2006/relationships/image" Target="../media/image5610.png"/><Relationship Id="rId3" Type="http://schemas.openxmlformats.org/officeDocument/2006/relationships/image" Target="../media/image6270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80.png"/><Relationship Id="rId18" Type="http://schemas.openxmlformats.org/officeDocument/2006/relationships/image" Target="../media/image6360.png"/><Relationship Id="rId3" Type="http://schemas.openxmlformats.org/officeDocument/2006/relationships/image" Target="../media/image5690.png"/><Relationship Id="rId7" Type="http://schemas.openxmlformats.org/officeDocument/2006/relationships/image" Target="../media/image6300.png"/><Relationship Id="rId12" Type="http://schemas.openxmlformats.org/officeDocument/2006/relationships/image" Target="../media/image6870.png"/><Relationship Id="rId17" Type="http://schemas.openxmlformats.org/officeDocument/2006/relationships/image" Target="../media/image6330.png"/><Relationship Id="rId2" Type="http://schemas.openxmlformats.org/officeDocument/2006/relationships/image" Target="../media/image6770.png"/><Relationship Id="rId16" Type="http://schemas.openxmlformats.org/officeDocument/2006/relationships/image" Target="../media/image63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10.png"/><Relationship Id="rId11" Type="http://schemas.openxmlformats.org/officeDocument/2006/relationships/image" Target="../media/image6860.png"/><Relationship Id="rId5" Type="http://schemas.openxmlformats.org/officeDocument/2006/relationships/image" Target="../media/image6800.png"/><Relationship Id="rId15" Type="http://schemas.openxmlformats.org/officeDocument/2006/relationships/image" Target="../media/image6900.png"/><Relationship Id="rId10" Type="http://schemas.openxmlformats.org/officeDocument/2006/relationships/image" Target="../media/image6310.png"/><Relationship Id="rId4" Type="http://schemas.openxmlformats.org/officeDocument/2006/relationships/image" Target="../media/image6140.png"/><Relationship Id="rId9" Type="http://schemas.openxmlformats.org/officeDocument/2006/relationships/image" Target="../media/image6840.png"/><Relationship Id="rId14" Type="http://schemas.openxmlformats.org/officeDocument/2006/relationships/image" Target="../media/image689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0.png"/><Relationship Id="rId13" Type="http://schemas.openxmlformats.org/officeDocument/2006/relationships/image" Target="../media/image7040.png"/><Relationship Id="rId3" Type="http://schemas.openxmlformats.org/officeDocument/2006/relationships/image" Target="../media/image5260.png"/><Relationship Id="rId7" Type="http://schemas.openxmlformats.org/officeDocument/2006/relationships/image" Target="../media/image6980.png"/><Relationship Id="rId12" Type="http://schemas.openxmlformats.org/officeDocument/2006/relationships/image" Target="../media/image7030.png"/><Relationship Id="rId17" Type="http://schemas.openxmlformats.org/officeDocument/2006/relationships/image" Target="../media/image7080.png"/><Relationship Id="rId2" Type="http://schemas.openxmlformats.org/officeDocument/2006/relationships/image" Target="../media/image6940.png"/><Relationship Id="rId16" Type="http://schemas.openxmlformats.org/officeDocument/2006/relationships/image" Target="../media/image70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70.png"/><Relationship Id="rId11" Type="http://schemas.openxmlformats.org/officeDocument/2006/relationships/image" Target="../media/image7020.png"/><Relationship Id="rId5" Type="http://schemas.openxmlformats.org/officeDocument/2006/relationships/image" Target="../media/image6960.png"/><Relationship Id="rId15" Type="http://schemas.openxmlformats.org/officeDocument/2006/relationships/image" Target="../media/image7060.png"/><Relationship Id="rId10" Type="http://schemas.openxmlformats.org/officeDocument/2006/relationships/image" Target="../media/image7010.png"/><Relationship Id="rId4" Type="http://schemas.openxmlformats.org/officeDocument/2006/relationships/image" Target="../media/image6950.png"/><Relationship Id="rId9" Type="http://schemas.openxmlformats.org/officeDocument/2006/relationships/image" Target="../media/image7000.png"/><Relationship Id="rId14" Type="http://schemas.openxmlformats.org/officeDocument/2006/relationships/image" Target="../media/image70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4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0.png"/><Relationship Id="rId3" Type="http://schemas.openxmlformats.org/officeDocument/2006/relationships/image" Target="../media/image7470.png"/><Relationship Id="rId7" Type="http://schemas.openxmlformats.org/officeDocument/2006/relationships/image" Target="../media/image6490.png"/><Relationship Id="rId2" Type="http://schemas.openxmlformats.org/officeDocument/2006/relationships/image" Target="../media/image7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80.png"/><Relationship Id="rId11" Type="http://schemas.openxmlformats.org/officeDocument/2006/relationships/image" Target="../media/image7051.png"/><Relationship Id="rId5" Type="http://schemas.openxmlformats.org/officeDocument/2006/relationships/image" Target="../media/image7490.png"/><Relationship Id="rId10" Type="http://schemas.openxmlformats.org/officeDocument/2006/relationships/image" Target="../media/image6930.png"/><Relationship Id="rId4" Type="http://schemas.openxmlformats.org/officeDocument/2006/relationships/image" Target="../media/image7480.png"/><Relationship Id="rId9" Type="http://schemas.openxmlformats.org/officeDocument/2006/relationships/image" Target="../media/image651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7" Type="http://schemas.openxmlformats.org/officeDocument/2006/relationships/image" Target="../media/image9440.png"/><Relationship Id="rId2" Type="http://schemas.openxmlformats.org/officeDocument/2006/relationships/image" Target="../media/image9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30.png"/><Relationship Id="rId5" Type="http://schemas.openxmlformats.org/officeDocument/2006/relationships/image" Target="../media/image953.png"/><Relationship Id="rId4" Type="http://schemas.openxmlformats.org/officeDocument/2006/relationships/image" Target="../media/image95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9.png"/><Relationship Id="rId3" Type="http://schemas.openxmlformats.org/officeDocument/2006/relationships/image" Target="../media/image955.png"/><Relationship Id="rId7" Type="http://schemas.openxmlformats.org/officeDocument/2006/relationships/image" Target="../media/image9510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8.png"/><Relationship Id="rId11" Type="http://schemas.openxmlformats.org/officeDocument/2006/relationships/image" Target="../media/image963.png"/><Relationship Id="rId5" Type="http://schemas.openxmlformats.org/officeDocument/2006/relationships/image" Target="../media/image957.png"/><Relationship Id="rId10" Type="http://schemas.openxmlformats.org/officeDocument/2006/relationships/image" Target="../media/image962.png"/><Relationship Id="rId4" Type="http://schemas.openxmlformats.org/officeDocument/2006/relationships/image" Target="../media/image956.png"/><Relationship Id="rId9" Type="http://schemas.openxmlformats.org/officeDocument/2006/relationships/image" Target="../media/image96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30.png"/><Relationship Id="rId13" Type="http://schemas.openxmlformats.org/officeDocument/2006/relationships/image" Target="../media/image968.png"/><Relationship Id="rId18" Type="http://schemas.openxmlformats.org/officeDocument/2006/relationships/image" Target="../media/image974.png"/><Relationship Id="rId3" Type="http://schemas.openxmlformats.org/officeDocument/2006/relationships/image" Target="../media/image862.png"/><Relationship Id="rId21" Type="http://schemas.openxmlformats.org/officeDocument/2006/relationships/image" Target="../media/image977.png"/><Relationship Id="rId7" Type="http://schemas.openxmlformats.org/officeDocument/2006/relationships/image" Target="../media/image9620.png"/><Relationship Id="rId12" Type="http://schemas.openxmlformats.org/officeDocument/2006/relationships/image" Target="../media/image967.png"/><Relationship Id="rId17" Type="http://schemas.openxmlformats.org/officeDocument/2006/relationships/image" Target="../media/image973.png"/><Relationship Id="rId2" Type="http://schemas.openxmlformats.org/officeDocument/2006/relationships/image" Target="../media/image9560.png"/><Relationship Id="rId16" Type="http://schemas.openxmlformats.org/officeDocument/2006/relationships/image" Target="../media/image972.png"/><Relationship Id="rId20" Type="http://schemas.openxmlformats.org/officeDocument/2006/relationships/image" Target="../media/image9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10.png"/><Relationship Id="rId11" Type="http://schemas.openxmlformats.org/officeDocument/2006/relationships/image" Target="../media/image966.png"/><Relationship Id="rId5" Type="http://schemas.openxmlformats.org/officeDocument/2006/relationships/image" Target="../media/image9590.png"/><Relationship Id="rId15" Type="http://schemas.openxmlformats.org/officeDocument/2006/relationships/image" Target="../media/image971.png"/><Relationship Id="rId10" Type="http://schemas.openxmlformats.org/officeDocument/2006/relationships/image" Target="../media/image965.png"/><Relationship Id="rId19" Type="http://schemas.openxmlformats.org/officeDocument/2006/relationships/image" Target="../media/image975.png"/><Relationship Id="rId4" Type="http://schemas.openxmlformats.org/officeDocument/2006/relationships/image" Target="../media/image9580.png"/><Relationship Id="rId9" Type="http://schemas.openxmlformats.org/officeDocument/2006/relationships/image" Target="../media/image964.png"/><Relationship Id="rId14" Type="http://schemas.openxmlformats.org/officeDocument/2006/relationships/image" Target="../media/image969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4.png"/><Relationship Id="rId13" Type="http://schemas.openxmlformats.org/officeDocument/2006/relationships/image" Target="../media/image989.png"/><Relationship Id="rId3" Type="http://schemas.openxmlformats.org/officeDocument/2006/relationships/image" Target="../media/image979.png"/><Relationship Id="rId7" Type="http://schemas.openxmlformats.org/officeDocument/2006/relationships/image" Target="../media/image983.png"/><Relationship Id="rId12" Type="http://schemas.openxmlformats.org/officeDocument/2006/relationships/image" Target="../media/image988.png"/><Relationship Id="rId17" Type="http://schemas.openxmlformats.org/officeDocument/2006/relationships/image" Target="../media/image994.png"/><Relationship Id="rId2" Type="http://schemas.openxmlformats.org/officeDocument/2006/relationships/image" Target="../media/image978.png"/><Relationship Id="rId16" Type="http://schemas.openxmlformats.org/officeDocument/2006/relationships/image" Target="../media/image9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2.png"/><Relationship Id="rId11" Type="http://schemas.openxmlformats.org/officeDocument/2006/relationships/image" Target="../media/image987.png"/><Relationship Id="rId5" Type="http://schemas.openxmlformats.org/officeDocument/2006/relationships/image" Target="../media/image9810.png"/><Relationship Id="rId15" Type="http://schemas.openxmlformats.org/officeDocument/2006/relationships/image" Target="../media/image992.png"/><Relationship Id="rId10" Type="http://schemas.openxmlformats.org/officeDocument/2006/relationships/image" Target="../media/image986.png"/><Relationship Id="rId4" Type="http://schemas.openxmlformats.org/officeDocument/2006/relationships/image" Target="../media/image981.png"/><Relationship Id="rId9" Type="http://schemas.openxmlformats.org/officeDocument/2006/relationships/image" Target="../media/image98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2.png"/><Relationship Id="rId3" Type="http://schemas.openxmlformats.org/officeDocument/2006/relationships/image" Target="../media/image996.png"/><Relationship Id="rId7" Type="http://schemas.openxmlformats.org/officeDocument/2006/relationships/image" Target="../media/image1001.png"/><Relationship Id="rId12" Type="http://schemas.openxmlformats.org/officeDocument/2006/relationships/image" Target="../media/image1006.png"/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9.png"/><Relationship Id="rId11" Type="http://schemas.openxmlformats.org/officeDocument/2006/relationships/image" Target="../media/image1005.png"/><Relationship Id="rId5" Type="http://schemas.openxmlformats.org/officeDocument/2006/relationships/image" Target="../media/image998.png"/><Relationship Id="rId10" Type="http://schemas.openxmlformats.org/officeDocument/2006/relationships/image" Target="../media/image1004.png"/><Relationship Id="rId4" Type="http://schemas.openxmlformats.org/officeDocument/2006/relationships/image" Target="../media/image997.png"/><Relationship Id="rId9" Type="http://schemas.openxmlformats.org/officeDocument/2006/relationships/image" Target="../media/image100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3.png"/><Relationship Id="rId13" Type="http://schemas.openxmlformats.org/officeDocument/2006/relationships/image" Target="../media/image1018.png"/><Relationship Id="rId3" Type="http://schemas.openxmlformats.org/officeDocument/2006/relationships/image" Target="../media/image1008.png"/><Relationship Id="rId7" Type="http://schemas.openxmlformats.org/officeDocument/2006/relationships/image" Target="../media/image1012.png"/><Relationship Id="rId12" Type="http://schemas.openxmlformats.org/officeDocument/2006/relationships/image" Target="../media/image1017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11" Type="http://schemas.openxmlformats.org/officeDocument/2006/relationships/image" Target="../media/image1016.png"/><Relationship Id="rId5" Type="http://schemas.openxmlformats.org/officeDocument/2006/relationships/image" Target="../media/image1010.png"/><Relationship Id="rId15" Type="http://schemas.openxmlformats.org/officeDocument/2006/relationships/image" Target="../media/image1022.png"/><Relationship Id="rId10" Type="http://schemas.openxmlformats.org/officeDocument/2006/relationships/image" Target="../media/image1015.png"/><Relationship Id="rId4" Type="http://schemas.openxmlformats.org/officeDocument/2006/relationships/image" Target="../media/image1009.png"/><Relationship Id="rId9" Type="http://schemas.openxmlformats.org/officeDocument/2006/relationships/image" Target="../media/image1014.png"/><Relationship Id="rId14" Type="http://schemas.openxmlformats.org/officeDocument/2006/relationships/image" Target="../media/image101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9.png"/><Relationship Id="rId13" Type="http://schemas.openxmlformats.org/officeDocument/2006/relationships/image" Target="../media/image1036.png"/><Relationship Id="rId3" Type="http://schemas.openxmlformats.org/officeDocument/2006/relationships/image" Target="../media/image1024.png"/><Relationship Id="rId7" Type="http://schemas.openxmlformats.org/officeDocument/2006/relationships/image" Target="../media/image1028.png"/><Relationship Id="rId12" Type="http://schemas.openxmlformats.org/officeDocument/2006/relationships/image" Target="../media/image1035.png"/><Relationship Id="rId2" Type="http://schemas.openxmlformats.org/officeDocument/2006/relationships/image" Target="../media/image1023.png"/><Relationship Id="rId16" Type="http://schemas.openxmlformats.org/officeDocument/2006/relationships/image" Target="../media/image10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7.png"/><Relationship Id="rId11" Type="http://schemas.openxmlformats.org/officeDocument/2006/relationships/image" Target="../media/image1034.png"/><Relationship Id="rId5" Type="http://schemas.openxmlformats.org/officeDocument/2006/relationships/image" Target="../media/image1026.png"/><Relationship Id="rId15" Type="http://schemas.openxmlformats.org/officeDocument/2006/relationships/image" Target="../media/image1038.png"/><Relationship Id="rId10" Type="http://schemas.openxmlformats.org/officeDocument/2006/relationships/image" Target="../media/image1033.png"/><Relationship Id="rId4" Type="http://schemas.openxmlformats.org/officeDocument/2006/relationships/image" Target="../media/image1025.png"/><Relationship Id="rId9" Type="http://schemas.openxmlformats.org/officeDocument/2006/relationships/image" Target="../media/image1032.png"/><Relationship Id="rId14" Type="http://schemas.openxmlformats.org/officeDocument/2006/relationships/image" Target="../media/image103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6.png"/><Relationship Id="rId13" Type="http://schemas.openxmlformats.org/officeDocument/2006/relationships/image" Target="../media/image1052.png"/><Relationship Id="rId3" Type="http://schemas.openxmlformats.org/officeDocument/2006/relationships/image" Target="../media/image1041.png"/><Relationship Id="rId7" Type="http://schemas.openxmlformats.org/officeDocument/2006/relationships/image" Target="../media/image1045.png"/><Relationship Id="rId12" Type="http://schemas.openxmlformats.org/officeDocument/2006/relationships/image" Target="../media/image1051.png"/><Relationship Id="rId17" Type="http://schemas.openxmlformats.org/officeDocument/2006/relationships/image" Target="../media/image1056.png"/><Relationship Id="rId2" Type="http://schemas.openxmlformats.org/officeDocument/2006/relationships/image" Target="../media/image1023.png"/><Relationship Id="rId16" Type="http://schemas.openxmlformats.org/officeDocument/2006/relationships/image" Target="../media/image10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4.png"/><Relationship Id="rId11" Type="http://schemas.openxmlformats.org/officeDocument/2006/relationships/image" Target="../media/image1049.png"/><Relationship Id="rId5" Type="http://schemas.openxmlformats.org/officeDocument/2006/relationships/image" Target="../media/image1043.png"/><Relationship Id="rId15" Type="http://schemas.openxmlformats.org/officeDocument/2006/relationships/image" Target="../media/image1054.png"/><Relationship Id="rId10" Type="http://schemas.openxmlformats.org/officeDocument/2006/relationships/image" Target="../media/image1048.png"/><Relationship Id="rId4" Type="http://schemas.openxmlformats.org/officeDocument/2006/relationships/image" Target="../media/image1042.png"/><Relationship Id="rId9" Type="http://schemas.openxmlformats.org/officeDocument/2006/relationships/image" Target="../media/image1047.png"/><Relationship Id="rId14" Type="http://schemas.openxmlformats.org/officeDocument/2006/relationships/image" Target="../media/image105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2.png"/><Relationship Id="rId4" Type="http://schemas.openxmlformats.org/officeDocument/2006/relationships/image" Target="../media/image106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5.png"/><Relationship Id="rId7" Type="http://schemas.openxmlformats.org/officeDocument/2006/relationships/image" Target="../media/image1069.png"/><Relationship Id="rId2" Type="http://schemas.openxmlformats.org/officeDocument/2006/relationships/image" Target="../media/image10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8.png"/><Relationship Id="rId5" Type="http://schemas.openxmlformats.org/officeDocument/2006/relationships/image" Target="../media/image1067.png"/><Relationship Id="rId4" Type="http://schemas.openxmlformats.org/officeDocument/2006/relationships/image" Target="../media/image106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6.png"/><Relationship Id="rId13" Type="http://schemas.openxmlformats.org/officeDocument/2006/relationships/image" Target="../media/image1082.png"/><Relationship Id="rId3" Type="http://schemas.openxmlformats.org/officeDocument/2006/relationships/image" Target="../media/image871.png"/><Relationship Id="rId7" Type="http://schemas.openxmlformats.org/officeDocument/2006/relationships/image" Target="../media/image1075.png"/><Relationship Id="rId12" Type="http://schemas.openxmlformats.org/officeDocument/2006/relationships/image" Target="../media/image1081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4.png"/><Relationship Id="rId11" Type="http://schemas.openxmlformats.org/officeDocument/2006/relationships/image" Target="../media/image1079.png"/><Relationship Id="rId5" Type="http://schemas.openxmlformats.org/officeDocument/2006/relationships/image" Target="../media/image1611.png"/><Relationship Id="rId10" Type="http://schemas.openxmlformats.org/officeDocument/2006/relationships/image" Target="../media/image1078.png"/><Relationship Id="rId4" Type="http://schemas.openxmlformats.org/officeDocument/2006/relationships/image" Target="../media/image1511.png"/><Relationship Id="rId9" Type="http://schemas.openxmlformats.org/officeDocument/2006/relationships/image" Target="../media/image107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7.png"/><Relationship Id="rId13" Type="http://schemas.openxmlformats.org/officeDocument/2006/relationships/image" Target="../media/image1093.png"/><Relationship Id="rId3" Type="http://schemas.openxmlformats.org/officeDocument/2006/relationships/image" Target="../media/image1073.png"/><Relationship Id="rId7" Type="http://schemas.openxmlformats.org/officeDocument/2006/relationships/image" Target="../media/image1086.png"/><Relationship Id="rId12" Type="http://schemas.openxmlformats.org/officeDocument/2006/relationships/image" Target="../media/image1092.png"/><Relationship Id="rId2" Type="http://schemas.openxmlformats.org/officeDocument/2006/relationships/image" Target="../media/image10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5.png"/><Relationship Id="rId11" Type="http://schemas.openxmlformats.org/officeDocument/2006/relationships/image" Target="../media/image1091.png"/><Relationship Id="rId5" Type="http://schemas.openxmlformats.org/officeDocument/2006/relationships/image" Target="../media/image1084.png"/><Relationship Id="rId10" Type="http://schemas.openxmlformats.org/officeDocument/2006/relationships/image" Target="../media/image1089.png"/><Relationship Id="rId4" Type="http://schemas.openxmlformats.org/officeDocument/2006/relationships/image" Target="../media/image1083.png"/><Relationship Id="rId9" Type="http://schemas.openxmlformats.org/officeDocument/2006/relationships/image" Target="../media/image108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2.png"/><Relationship Id="rId13" Type="http://schemas.openxmlformats.org/officeDocument/2006/relationships/image" Target="../media/image2311.png"/><Relationship Id="rId18" Type="http://schemas.openxmlformats.org/officeDocument/2006/relationships/image" Target="../media/image2810.png"/><Relationship Id="rId3" Type="http://schemas.openxmlformats.org/officeDocument/2006/relationships/image" Target="../media/image1711.png"/><Relationship Id="rId7" Type="http://schemas.openxmlformats.org/officeDocument/2006/relationships/image" Target="../media/image1101.png"/><Relationship Id="rId12" Type="http://schemas.openxmlformats.org/officeDocument/2006/relationships/image" Target="../media/image2211.png"/><Relationship Id="rId17" Type="http://schemas.openxmlformats.org/officeDocument/2006/relationships/image" Target="../media/image27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9.png"/><Relationship Id="rId11" Type="http://schemas.openxmlformats.org/officeDocument/2006/relationships/image" Target="../media/image2112.png"/><Relationship Id="rId5" Type="http://schemas.openxmlformats.org/officeDocument/2006/relationships/image" Target="../media/image1811.png"/><Relationship Id="rId15" Type="http://schemas.openxmlformats.org/officeDocument/2006/relationships/image" Target="../media/image2510.png"/><Relationship Id="rId10" Type="http://schemas.openxmlformats.org/officeDocument/2006/relationships/image" Target="../media/image2010.png"/><Relationship Id="rId4" Type="http://schemas.openxmlformats.org/officeDocument/2006/relationships/image" Target="../media/image1097.png"/><Relationship Id="rId9" Type="http://schemas.openxmlformats.org/officeDocument/2006/relationships/image" Target="../media/image1911.png"/><Relationship Id="rId14" Type="http://schemas.openxmlformats.org/officeDocument/2006/relationships/image" Target="../media/image241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8.png"/><Relationship Id="rId13" Type="http://schemas.openxmlformats.org/officeDocument/2006/relationships/image" Target="../media/image3911.png"/><Relationship Id="rId18" Type="http://schemas.openxmlformats.org/officeDocument/2006/relationships/image" Target="../media/image4410.png"/><Relationship Id="rId3" Type="http://schemas.openxmlformats.org/officeDocument/2006/relationships/image" Target="../media/image2910.png"/><Relationship Id="rId7" Type="http://schemas.openxmlformats.org/officeDocument/2006/relationships/image" Target="../media/image3311.png"/><Relationship Id="rId12" Type="http://schemas.openxmlformats.org/officeDocument/2006/relationships/image" Target="../media/image3810.png"/><Relationship Id="rId17" Type="http://schemas.openxmlformats.org/officeDocument/2006/relationships/image" Target="../media/image43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6.png"/><Relationship Id="rId11" Type="http://schemas.openxmlformats.org/officeDocument/2006/relationships/image" Target="../media/image3712.png"/><Relationship Id="rId5" Type="http://schemas.openxmlformats.org/officeDocument/2006/relationships/image" Target="../media/image1095.png"/><Relationship Id="rId15" Type="http://schemas.openxmlformats.org/officeDocument/2006/relationships/image" Target="../media/image4111.png"/><Relationship Id="rId10" Type="http://schemas.openxmlformats.org/officeDocument/2006/relationships/image" Target="../media/image3610.png"/><Relationship Id="rId19" Type="http://schemas.openxmlformats.org/officeDocument/2006/relationships/image" Target="../media/image1104.png"/><Relationship Id="rId4" Type="http://schemas.openxmlformats.org/officeDocument/2006/relationships/image" Target="../media/image1094.png"/><Relationship Id="rId9" Type="http://schemas.openxmlformats.org/officeDocument/2006/relationships/image" Target="../media/image1103.png"/><Relationship Id="rId14" Type="http://schemas.openxmlformats.org/officeDocument/2006/relationships/image" Target="../media/image401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6.png"/><Relationship Id="rId13" Type="http://schemas.openxmlformats.org/officeDocument/2006/relationships/image" Target="../media/image1112.png"/><Relationship Id="rId18" Type="http://schemas.openxmlformats.org/officeDocument/2006/relationships/image" Target="../media/image1117.png"/><Relationship Id="rId3" Type="http://schemas.openxmlformats.org/officeDocument/2006/relationships/image" Target="../media/image2910.png"/><Relationship Id="rId7" Type="http://schemas.openxmlformats.org/officeDocument/2006/relationships/image" Target="../media/image1105.png"/><Relationship Id="rId12" Type="http://schemas.openxmlformats.org/officeDocument/2006/relationships/image" Target="../media/image1111.png"/><Relationship Id="rId17" Type="http://schemas.openxmlformats.org/officeDocument/2006/relationships/image" Target="../media/image11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11.png"/><Relationship Id="rId11" Type="http://schemas.openxmlformats.org/officeDocument/2006/relationships/image" Target="../media/image1109.png"/><Relationship Id="rId5" Type="http://schemas.openxmlformats.org/officeDocument/2006/relationships/image" Target="../media/image4710.png"/><Relationship Id="rId15" Type="http://schemas.openxmlformats.org/officeDocument/2006/relationships/image" Target="../media/image1114.png"/><Relationship Id="rId10" Type="http://schemas.openxmlformats.org/officeDocument/2006/relationships/image" Target="../media/image1108.png"/><Relationship Id="rId4" Type="http://schemas.openxmlformats.org/officeDocument/2006/relationships/image" Target="../media/image4610.png"/><Relationship Id="rId9" Type="http://schemas.openxmlformats.org/officeDocument/2006/relationships/image" Target="../media/image1107.png"/><Relationship Id="rId14" Type="http://schemas.openxmlformats.org/officeDocument/2006/relationships/image" Target="../media/image111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2.png"/><Relationship Id="rId3" Type="http://schemas.openxmlformats.org/officeDocument/2006/relationships/image" Target="../media/image6211.png"/><Relationship Id="rId7" Type="http://schemas.openxmlformats.org/officeDocument/2006/relationships/image" Target="../media/image1121.png"/><Relationship Id="rId2" Type="http://schemas.openxmlformats.org/officeDocument/2006/relationships/image" Target="../media/image6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9.png"/><Relationship Id="rId5" Type="http://schemas.openxmlformats.org/officeDocument/2006/relationships/image" Target="../media/image1118.png"/><Relationship Id="rId10" Type="http://schemas.openxmlformats.org/officeDocument/2006/relationships/image" Target="../media/image6910.png"/><Relationship Id="rId4" Type="http://schemas.openxmlformats.org/officeDocument/2006/relationships/image" Target="../media/image6311.png"/><Relationship Id="rId9" Type="http://schemas.openxmlformats.org/officeDocument/2006/relationships/image" Target="../media/image112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0.png"/><Relationship Id="rId13" Type="http://schemas.openxmlformats.org/officeDocument/2006/relationships/image" Target="../media/image8110.png"/><Relationship Id="rId3" Type="http://schemas.openxmlformats.org/officeDocument/2006/relationships/image" Target="../media/image7110.png"/><Relationship Id="rId7" Type="http://schemas.openxmlformats.org/officeDocument/2006/relationships/image" Target="../media/image7510.png"/><Relationship Id="rId12" Type="http://schemas.openxmlformats.org/officeDocument/2006/relationships/image" Target="../media/image873.png"/><Relationship Id="rId2" Type="http://schemas.openxmlformats.org/officeDocument/2006/relationships/image" Target="../media/image70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10.png"/><Relationship Id="rId11" Type="http://schemas.openxmlformats.org/officeDocument/2006/relationships/image" Target="../media/image872.png"/><Relationship Id="rId5" Type="http://schemas.openxmlformats.org/officeDocument/2006/relationships/image" Target="../media/image7310.png"/><Relationship Id="rId15" Type="http://schemas.openxmlformats.org/officeDocument/2006/relationships/image" Target="../media/image8310.png"/><Relationship Id="rId10" Type="http://schemas.openxmlformats.org/officeDocument/2006/relationships/image" Target="../media/image7810.png"/><Relationship Id="rId4" Type="http://schemas.openxmlformats.org/officeDocument/2006/relationships/image" Target="../media/image7210.png"/><Relationship Id="rId9" Type="http://schemas.openxmlformats.org/officeDocument/2006/relationships/image" Target="../media/image7710.png"/><Relationship Id="rId14" Type="http://schemas.openxmlformats.org/officeDocument/2006/relationships/image" Target="../media/image821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10.png"/><Relationship Id="rId13" Type="http://schemas.openxmlformats.org/officeDocument/2006/relationships/image" Target="../media/image9511.png"/><Relationship Id="rId3" Type="http://schemas.openxmlformats.org/officeDocument/2006/relationships/image" Target="../media/image8510.png"/><Relationship Id="rId7" Type="http://schemas.openxmlformats.org/officeDocument/2006/relationships/image" Target="../media/image8910.png"/><Relationship Id="rId12" Type="http://schemas.openxmlformats.org/officeDocument/2006/relationships/image" Target="../media/image9410.png"/><Relationship Id="rId2" Type="http://schemas.openxmlformats.org/officeDocument/2006/relationships/image" Target="../media/image8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10.png"/><Relationship Id="rId11" Type="http://schemas.openxmlformats.org/officeDocument/2006/relationships/image" Target="../media/image9310.png"/><Relationship Id="rId5" Type="http://schemas.openxmlformats.org/officeDocument/2006/relationships/image" Target="../media/image8710.png"/><Relationship Id="rId10" Type="http://schemas.openxmlformats.org/officeDocument/2006/relationships/image" Target="../media/image9210.png"/><Relationship Id="rId4" Type="http://schemas.openxmlformats.org/officeDocument/2006/relationships/image" Target="../media/image8610.png"/><Relationship Id="rId9" Type="http://schemas.openxmlformats.org/officeDocument/2006/relationships/image" Target="../media/image9110.png"/></Relationships>
</file>

<file path=ppt/slides/_rels/slide1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110.png"/><Relationship Id="rId2" Type="http://schemas.openxmlformats.org/officeDocument/2006/relationships/image" Target="../media/image1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6.png"/><Relationship Id="rId5" Type="http://schemas.openxmlformats.org/officeDocument/2006/relationships/image" Target="../media/image112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0.png"/><Relationship Id="rId3" Type="http://schemas.openxmlformats.org/officeDocument/2006/relationships/image" Target="../media/image10510.png"/><Relationship Id="rId7" Type="http://schemas.openxmlformats.org/officeDocument/2006/relationships/image" Target="../media/image10910.png"/><Relationship Id="rId2" Type="http://schemas.openxmlformats.org/officeDocument/2006/relationships/image" Target="../media/image10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8.png"/><Relationship Id="rId11" Type="http://schemas.openxmlformats.org/officeDocument/2006/relationships/image" Target="../media/image11310.png"/><Relationship Id="rId5" Type="http://schemas.openxmlformats.org/officeDocument/2006/relationships/image" Target="../media/image1127.png"/><Relationship Id="rId10" Type="http://schemas.openxmlformats.org/officeDocument/2006/relationships/image" Target="../media/image11210.png"/><Relationship Id="rId4" Type="http://schemas.openxmlformats.org/officeDocument/2006/relationships/image" Target="../media/image10610.png"/><Relationship Id="rId9" Type="http://schemas.openxmlformats.org/officeDocument/2006/relationships/image" Target="../media/image1111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10.png"/><Relationship Id="rId3" Type="http://schemas.openxmlformats.org/officeDocument/2006/relationships/image" Target="../media/image11410.png"/><Relationship Id="rId7" Type="http://schemas.openxmlformats.org/officeDocument/2006/relationships/image" Target="../media/image11810.png"/><Relationship Id="rId2" Type="http://schemas.openxmlformats.org/officeDocument/2006/relationships/image" Target="../media/image106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10.png"/><Relationship Id="rId11" Type="http://schemas.openxmlformats.org/officeDocument/2006/relationships/image" Target="../media/image12210.png"/><Relationship Id="rId5" Type="http://schemas.openxmlformats.org/officeDocument/2006/relationships/image" Target="../media/image11610.png"/><Relationship Id="rId10" Type="http://schemas.openxmlformats.org/officeDocument/2006/relationships/image" Target="../media/image12110.png"/><Relationship Id="rId4" Type="http://schemas.openxmlformats.org/officeDocument/2006/relationships/image" Target="../media/image11510.png"/><Relationship Id="rId9" Type="http://schemas.openxmlformats.org/officeDocument/2006/relationships/image" Target="../media/image120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3.png"/><Relationship Id="rId7" Type="http://schemas.openxmlformats.org/officeDocument/2006/relationships/image" Target="../media/image1132.png"/><Relationship Id="rId12" Type="http://schemas.openxmlformats.org/officeDocument/2006/relationships/image" Target="../media/image1321.png"/><Relationship Id="rId2" Type="http://schemas.openxmlformats.org/officeDocument/2006/relationships/image" Target="../media/image11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1.png"/><Relationship Id="rId11" Type="http://schemas.openxmlformats.org/officeDocument/2006/relationships/image" Target="../media/image1136.png"/><Relationship Id="rId5" Type="http://schemas.openxmlformats.org/officeDocument/2006/relationships/image" Target="../media/image1129.png"/><Relationship Id="rId10" Type="http://schemas.openxmlformats.org/officeDocument/2006/relationships/image" Target="../media/image1135.png"/><Relationship Id="rId4" Type="http://schemas.openxmlformats.org/officeDocument/2006/relationships/image" Target="../media/image1245.png"/><Relationship Id="rId9" Type="http://schemas.openxmlformats.org/officeDocument/2006/relationships/image" Target="../media/image1134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1.png"/><Relationship Id="rId3" Type="http://schemas.openxmlformats.org/officeDocument/2006/relationships/image" Target="../media/image11280.png"/><Relationship Id="rId7" Type="http://schemas.openxmlformats.org/officeDocument/2006/relationships/image" Target="../media/image11311.png"/><Relationship Id="rId2" Type="http://schemas.openxmlformats.org/officeDocument/2006/relationships/image" Target="../media/image13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90.png"/><Relationship Id="rId11" Type="http://schemas.openxmlformats.org/officeDocument/2006/relationships/image" Target="../media/image1421.png"/><Relationship Id="rId5" Type="http://schemas.openxmlformats.org/officeDocument/2006/relationships/image" Target="../media/image1361.png"/><Relationship Id="rId10" Type="http://schemas.openxmlformats.org/officeDocument/2006/relationships/image" Target="../media/image1411.png"/><Relationship Id="rId4" Type="http://schemas.openxmlformats.org/officeDocument/2006/relationships/image" Target="../media/image1351.png"/><Relationship Id="rId9" Type="http://schemas.openxmlformats.org/officeDocument/2006/relationships/image" Target="../media/image140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1.png"/><Relationship Id="rId13" Type="http://schemas.openxmlformats.org/officeDocument/2006/relationships/image" Target="../media/image1512.png"/><Relationship Id="rId18" Type="http://schemas.openxmlformats.org/officeDocument/2006/relationships/image" Target="../media/image1561.png"/><Relationship Id="rId3" Type="http://schemas.openxmlformats.org/officeDocument/2006/relationships/image" Target="../media/image11510.png"/><Relationship Id="rId7" Type="http://schemas.openxmlformats.org/officeDocument/2006/relationships/image" Target="../media/image1451.png"/><Relationship Id="rId12" Type="http://schemas.openxmlformats.org/officeDocument/2006/relationships/image" Target="../media/image1501.png"/><Relationship Id="rId17" Type="http://schemas.openxmlformats.org/officeDocument/2006/relationships/image" Target="../media/image1550.png"/><Relationship Id="rId2" Type="http://schemas.openxmlformats.org/officeDocument/2006/relationships/image" Target="../media/image11410.png"/><Relationship Id="rId16" Type="http://schemas.openxmlformats.org/officeDocument/2006/relationships/image" Target="../media/image15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1.png"/><Relationship Id="rId11" Type="http://schemas.openxmlformats.org/officeDocument/2006/relationships/image" Target="../media/image1491.png"/><Relationship Id="rId5" Type="http://schemas.openxmlformats.org/officeDocument/2006/relationships/image" Target="../media/image11810.png"/><Relationship Id="rId15" Type="http://schemas.openxmlformats.org/officeDocument/2006/relationships/image" Target="../media/image1531.png"/><Relationship Id="rId10" Type="http://schemas.openxmlformats.org/officeDocument/2006/relationships/image" Target="../media/image1481.png"/><Relationship Id="rId4" Type="http://schemas.openxmlformats.org/officeDocument/2006/relationships/image" Target="../media/image1431.png"/><Relationship Id="rId9" Type="http://schemas.openxmlformats.org/officeDocument/2006/relationships/image" Target="../media/image1471.png"/><Relationship Id="rId14" Type="http://schemas.openxmlformats.org/officeDocument/2006/relationships/image" Target="../media/image15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1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2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3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1.png"/><Relationship Id="rId13" Type="http://schemas.openxmlformats.org/officeDocument/2006/relationships/image" Target="../media/image1741.png"/><Relationship Id="rId3" Type="http://schemas.openxmlformats.org/officeDocument/2006/relationships/image" Target="../media/image1641.png"/><Relationship Id="rId7" Type="http://schemas.openxmlformats.org/officeDocument/2006/relationships/image" Target="../media/image1681.png"/><Relationship Id="rId12" Type="http://schemas.openxmlformats.org/officeDocument/2006/relationships/image" Target="../media/image17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1.png"/><Relationship Id="rId11" Type="http://schemas.openxmlformats.org/officeDocument/2006/relationships/image" Target="../media/image1722.png"/><Relationship Id="rId5" Type="http://schemas.openxmlformats.org/officeDocument/2006/relationships/image" Target="../media/image1661.png"/><Relationship Id="rId10" Type="http://schemas.openxmlformats.org/officeDocument/2006/relationships/image" Target="../media/image1712.png"/><Relationship Id="rId4" Type="http://schemas.openxmlformats.org/officeDocument/2006/relationships/image" Target="../media/image11350.png"/><Relationship Id="rId9" Type="http://schemas.openxmlformats.org/officeDocument/2006/relationships/image" Target="../media/image1701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1.png"/><Relationship Id="rId13" Type="http://schemas.openxmlformats.org/officeDocument/2006/relationships/image" Target="../media/image1146.png"/><Relationship Id="rId18" Type="http://schemas.openxmlformats.org/officeDocument/2006/relationships/image" Target="../media/image1151.png"/><Relationship Id="rId3" Type="http://schemas.openxmlformats.org/officeDocument/2006/relationships/image" Target="../media/image1751.png"/><Relationship Id="rId7" Type="http://schemas.openxmlformats.org/officeDocument/2006/relationships/image" Target="../media/image1139.png"/><Relationship Id="rId12" Type="http://schemas.openxmlformats.org/officeDocument/2006/relationships/image" Target="../media/image1145.png"/><Relationship Id="rId17" Type="http://schemas.openxmlformats.org/officeDocument/2006/relationships/image" Target="../media/image115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8.png"/><Relationship Id="rId11" Type="http://schemas.openxmlformats.org/officeDocument/2006/relationships/image" Target="../media/image1144.png"/><Relationship Id="rId5" Type="http://schemas.openxmlformats.org/officeDocument/2006/relationships/image" Target="../media/image1137.png"/><Relationship Id="rId15" Type="http://schemas.openxmlformats.org/officeDocument/2006/relationships/image" Target="../media/image1148.png"/><Relationship Id="rId10" Type="http://schemas.openxmlformats.org/officeDocument/2006/relationships/image" Target="../media/image1143.png"/><Relationship Id="rId4" Type="http://schemas.openxmlformats.org/officeDocument/2006/relationships/image" Target="../media/image11360.png"/><Relationship Id="rId9" Type="http://schemas.openxmlformats.org/officeDocument/2006/relationships/image" Target="../media/image1142.png"/><Relationship Id="rId14" Type="http://schemas.openxmlformats.org/officeDocument/2006/relationships/image" Target="../media/image1147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1.png"/><Relationship Id="rId13" Type="http://schemas.openxmlformats.org/officeDocument/2006/relationships/image" Target="../media/image1161.png"/><Relationship Id="rId18" Type="http://schemas.openxmlformats.org/officeDocument/2006/relationships/image" Target="../media/image1166.png"/><Relationship Id="rId3" Type="http://schemas.openxmlformats.org/officeDocument/2006/relationships/image" Target="../media/image1152.png"/><Relationship Id="rId7" Type="http://schemas.openxmlformats.org/officeDocument/2006/relationships/image" Target="../media/image1155.png"/><Relationship Id="rId12" Type="http://schemas.openxmlformats.org/officeDocument/2006/relationships/image" Target="../media/image1159.png"/><Relationship Id="rId17" Type="http://schemas.openxmlformats.org/officeDocument/2006/relationships/image" Target="../media/image116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0.png"/><Relationship Id="rId11" Type="http://schemas.openxmlformats.org/officeDocument/2006/relationships/image" Target="../media/image1158.png"/><Relationship Id="rId5" Type="http://schemas.openxmlformats.org/officeDocument/2006/relationships/image" Target="../media/image1154.png"/><Relationship Id="rId15" Type="http://schemas.openxmlformats.org/officeDocument/2006/relationships/image" Target="../media/image1163.png"/><Relationship Id="rId10" Type="http://schemas.openxmlformats.org/officeDocument/2006/relationships/image" Target="../media/image1157.png"/><Relationship Id="rId19" Type="http://schemas.openxmlformats.org/officeDocument/2006/relationships/image" Target="../media/image1167.png"/><Relationship Id="rId4" Type="http://schemas.openxmlformats.org/officeDocument/2006/relationships/image" Target="../media/image1153.png"/><Relationship Id="rId9" Type="http://schemas.openxmlformats.org/officeDocument/2006/relationships/image" Target="../media/image1156.png"/><Relationship Id="rId14" Type="http://schemas.openxmlformats.org/officeDocument/2006/relationships/image" Target="../media/image116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0.png"/><Relationship Id="rId13" Type="http://schemas.openxmlformats.org/officeDocument/2006/relationships/image" Target="../media/image2060.png"/><Relationship Id="rId18" Type="http://schemas.openxmlformats.org/officeDocument/2006/relationships/image" Target="../media/image2113.png"/><Relationship Id="rId3" Type="http://schemas.openxmlformats.org/officeDocument/2006/relationships/image" Target="../media/image1970.png"/><Relationship Id="rId21" Type="http://schemas.openxmlformats.org/officeDocument/2006/relationships/image" Target="../media/image2142.png"/><Relationship Id="rId7" Type="http://schemas.openxmlformats.org/officeDocument/2006/relationships/image" Target="../media/image2011.png"/><Relationship Id="rId12" Type="http://schemas.openxmlformats.org/officeDocument/2006/relationships/image" Target="../media/image2050.png"/><Relationship Id="rId17" Type="http://schemas.openxmlformats.org/officeDocument/2006/relationships/image" Target="../media/image210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92.png"/><Relationship Id="rId20" Type="http://schemas.openxmlformats.org/officeDocument/2006/relationships/image" Target="../media/image2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0.png"/><Relationship Id="rId11" Type="http://schemas.openxmlformats.org/officeDocument/2006/relationships/image" Target="../media/image2040.png"/><Relationship Id="rId5" Type="http://schemas.openxmlformats.org/officeDocument/2006/relationships/image" Target="../media/image1990.png"/><Relationship Id="rId15" Type="http://schemas.openxmlformats.org/officeDocument/2006/relationships/image" Target="../media/image2082.png"/><Relationship Id="rId10" Type="http://schemas.openxmlformats.org/officeDocument/2006/relationships/image" Target="../media/image2031.png"/><Relationship Id="rId19" Type="http://schemas.openxmlformats.org/officeDocument/2006/relationships/image" Target="../media/image2122.png"/><Relationship Id="rId4" Type="http://schemas.openxmlformats.org/officeDocument/2006/relationships/image" Target="../media/image1980.png"/><Relationship Id="rId9" Type="http://schemas.openxmlformats.org/officeDocument/2006/relationships/image" Target="../media/image1761.png"/><Relationship Id="rId14" Type="http://schemas.openxmlformats.org/officeDocument/2006/relationships/image" Target="../media/image2072.png"/></Relationships>
</file>

<file path=ppt/slides/_rels/slide15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301.png"/><Relationship Id="rId21" Type="http://schemas.openxmlformats.org/officeDocument/2006/relationships/image" Target="../media/image2330.png"/><Relationship Id="rId17" Type="http://schemas.openxmlformats.org/officeDocument/2006/relationships/image" Target="../media/image229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81.png"/><Relationship Id="rId20" Type="http://schemas.openxmlformats.org/officeDocument/2006/relationships/image" Target="../media/image2320.png"/><Relationship Id="rId1" Type="http://schemas.openxmlformats.org/officeDocument/2006/relationships/slideLayout" Target="../slideLayouts/slideLayout3.xml"/><Relationship Id="rId19" Type="http://schemas.openxmlformats.org/officeDocument/2006/relationships/image" Target="../media/image2312.png"/><Relationship Id="rId22" Type="http://schemas.openxmlformats.org/officeDocument/2006/relationships/image" Target="../media/image2341.pn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30.png"/><Relationship Id="rId12" Type="http://schemas.openxmlformats.org/officeDocument/2006/relationships/image" Target="../media/image24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04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411.png"/><Relationship Id="rId15" Type="http://schemas.openxmlformats.org/officeDocument/2006/relationships/image" Target="../media/image876.png"/><Relationship Id="rId10" Type="http://schemas.openxmlformats.org/officeDocument/2006/relationships/image" Target="../media/image2400.png"/><Relationship Id="rId9" Type="http://schemas.openxmlformats.org/officeDocument/2006/relationships/image" Target="../media/image2390.png"/><Relationship Id="rId14" Type="http://schemas.openxmlformats.org/officeDocument/2006/relationships/image" Target="../media/image2440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905.png"/><Relationship Id="rId7" Type="http://schemas.openxmlformats.org/officeDocument/2006/relationships/image" Target="../media/image10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0.png"/><Relationship Id="rId11" Type="http://schemas.openxmlformats.org/officeDocument/2006/relationships/image" Target="../media/image1169.png"/><Relationship Id="rId5" Type="http://schemas.openxmlformats.org/officeDocument/2006/relationships/image" Target="../media/image995.png"/><Relationship Id="rId10" Type="http://schemas.openxmlformats.org/officeDocument/2006/relationships/image" Target="../media/image1168.png"/><Relationship Id="rId4" Type="http://schemas.openxmlformats.org/officeDocument/2006/relationships/image" Target="../media/image906.png"/><Relationship Id="rId9" Type="http://schemas.openxmlformats.org/officeDocument/2006/relationships/image" Target="../media/image1090.png"/></Relationships>
</file>

<file path=ppt/slides/_rels/slide1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60.png"/><Relationship Id="rId39" Type="http://schemas.openxmlformats.org/officeDocument/2006/relationships/image" Target="../media/image2890.png"/><Relationship Id="rId34" Type="http://schemas.openxmlformats.org/officeDocument/2006/relationships/image" Target="../media/image2840.png"/><Relationship Id="rId42" Type="http://schemas.openxmlformats.org/officeDocument/2006/relationships/image" Target="../media/image2920.png"/><Relationship Id="rId25" Type="http://schemas.openxmlformats.org/officeDocument/2006/relationships/image" Target="../media/image2750.png"/><Relationship Id="rId33" Type="http://schemas.openxmlformats.org/officeDocument/2006/relationships/image" Target="../media/image2830.png"/><Relationship Id="rId38" Type="http://schemas.openxmlformats.org/officeDocument/2006/relationships/image" Target="../media/image2880.pn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1172.png"/><Relationship Id="rId41" Type="http://schemas.openxmlformats.org/officeDocument/2006/relationships/image" Target="../media/image1174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2740.png"/><Relationship Id="rId37" Type="http://schemas.openxmlformats.org/officeDocument/2006/relationships/image" Target="../media/image2871.png"/><Relationship Id="rId40" Type="http://schemas.openxmlformats.org/officeDocument/2006/relationships/image" Target="../media/image2900.png"/><Relationship Id="rId23" Type="http://schemas.openxmlformats.org/officeDocument/2006/relationships/image" Target="../media/image2730.png"/><Relationship Id="rId28" Type="http://schemas.openxmlformats.org/officeDocument/2006/relationships/image" Target="../media/image1171.png"/><Relationship Id="rId36" Type="http://schemas.openxmlformats.org/officeDocument/2006/relationships/image" Target="../media/image1173.png"/><Relationship Id="rId22" Type="http://schemas.openxmlformats.org/officeDocument/2006/relationships/image" Target="../media/image2720.png"/><Relationship Id="rId27" Type="http://schemas.openxmlformats.org/officeDocument/2006/relationships/image" Target="../media/image2770.png"/><Relationship Id="rId35" Type="http://schemas.openxmlformats.org/officeDocument/2006/relationships/image" Target="../media/image2850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0.png"/><Relationship Id="rId13" Type="http://schemas.openxmlformats.org/officeDocument/2006/relationships/image" Target="../media/image3030.png"/><Relationship Id="rId26" Type="http://schemas.openxmlformats.org/officeDocument/2006/relationships/image" Target="../media/image3160.png"/><Relationship Id="rId3" Type="http://schemas.openxmlformats.org/officeDocument/2006/relationships/image" Target="../media/image2930.png"/><Relationship Id="rId7" Type="http://schemas.openxmlformats.org/officeDocument/2006/relationships/image" Target="../media/image2970.png"/><Relationship Id="rId12" Type="http://schemas.openxmlformats.org/officeDocument/2006/relationships/image" Target="../media/image3020.png"/><Relationship Id="rId25" Type="http://schemas.openxmlformats.org/officeDocument/2006/relationships/image" Target="../media/image3150.png"/><Relationship Id="rId33" Type="http://schemas.openxmlformats.org/officeDocument/2006/relationships/image" Target="../media/image32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060.png"/><Relationship Id="rId29" Type="http://schemas.openxmlformats.org/officeDocument/2006/relationships/image" Target="../media/image3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60.png"/><Relationship Id="rId11" Type="http://schemas.openxmlformats.org/officeDocument/2006/relationships/image" Target="../media/image1175.png"/><Relationship Id="rId32" Type="http://schemas.openxmlformats.org/officeDocument/2006/relationships/image" Target="../media/image3220.png"/><Relationship Id="rId5" Type="http://schemas.openxmlformats.org/officeDocument/2006/relationships/image" Target="../media/image2950.png"/><Relationship Id="rId15" Type="http://schemas.openxmlformats.org/officeDocument/2006/relationships/image" Target="../media/image3050.png"/><Relationship Id="rId28" Type="http://schemas.openxmlformats.org/officeDocument/2006/relationships/image" Target="../media/image3180.png"/><Relationship Id="rId10" Type="http://schemas.openxmlformats.org/officeDocument/2006/relationships/image" Target="../media/image1177.png"/><Relationship Id="rId31" Type="http://schemas.openxmlformats.org/officeDocument/2006/relationships/image" Target="../media/image3210.png"/><Relationship Id="rId4" Type="http://schemas.openxmlformats.org/officeDocument/2006/relationships/image" Target="../media/image2940.png"/><Relationship Id="rId9" Type="http://schemas.openxmlformats.org/officeDocument/2006/relationships/image" Target="../media/image2990.png"/><Relationship Id="rId14" Type="http://schemas.openxmlformats.org/officeDocument/2006/relationships/image" Target="../media/image3040.png"/><Relationship Id="rId27" Type="http://schemas.openxmlformats.org/officeDocument/2006/relationships/image" Target="../media/image3170.png"/><Relationship Id="rId30" Type="http://schemas.openxmlformats.org/officeDocument/2006/relationships/image" Target="../media/image320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21" Type="http://schemas.openxmlformats.org/officeDocument/2006/relationships/image" Target="../media/image3431.png"/><Relationship Id="rId7" Type="http://schemas.openxmlformats.org/officeDocument/2006/relationships/image" Target="../media/image3291.png"/><Relationship Id="rId2" Type="http://schemas.openxmlformats.org/officeDocument/2006/relationships/image" Target="../media/image3241.png"/><Relationship Id="rId20" Type="http://schemas.openxmlformats.org/officeDocument/2006/relationships/image" Target="../media/image34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80.png"/><Relationship Id="rId5" Type="http://schemas.openxmlformats.org/officeDocument/2006/relationships/image" Target="../media/image3270.png"/><Relationship Id="rId23" Type="http://schemas.openxmlformats.org/officeDocument/2006/relationships/image" Target="../media/image3451.png"/><Relationship Id="rId4" Type="http://schemas.openxmlformats.org/officeDocument/2006/relationships/image" Target="../media/image3260.png"/><Relationship Id="rId22" Type="http://schemas.openxmlformats.org/officeDocument/2006/relationships/image" Target="../media/image3441.png"/></Relationships>
</file>

<file path=ppt/slides/_rels/slide1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82.png"/><Relationship Id="rId3" Type="http://schemas.openxmlformats.org/officeDocument/2006/relationships/image" Target="../media/image3471.png"/><Relationship Id="rId21" Type="http://schemas.openxmlformats.org/officeDocument/2006/relationships/image" Target="../media/image3651.png"/><Relationship Id="rId34" Type="http://schemas.openxmlformats.org/officeDocument/2006/relationships/image" Target="../media/image3760.png"/><Relationship Id="rId25" Type="http://schemas.openxmlformats.org/officeDocument/2006/relationships/image" Target="../media/image3672.png"/><Relationship Id="rId33" Type="http://schemas.openxmlformats.org/officeDocument/2006/relationships/image" Target="../media/image3750.png"/><Relationship Id="rId2" Type="http://schemas.openxmlformats.org/officeDocument/2006/relationships/image" Target="../media/image3461.png"/><Relationship Id="rId20" Type="http://schemas.openxmlformats.org/officeDocument/2006/relationships/image" Target="../media/image3641.png"/><Relationship Id="rId29" Type="http://schemas.openxmlformats.org/officeDocument/2006/relationships/image" Target="../media/image37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1.png"/><Relationship Id="rId24" Type="http://schemas.openxmlformats.org/officeDocument/2006/relationships/image" Target="../media/image1178.png"/><Relationship Id="rId32" Type="http://schemas.openxmlformats.org/officeDocument/2006/relationships/image" Target="../media/image3740.png"/><Relationship Id="rId5" Type="http://schemas.openxmlformats.org/officeDocument/2006/relationships/image" Target="../media/image3491.png"/><Relationship Id="rId23" Type="http://schemas.openxmlformats.org/officeDocument/2006/relationships/image" Target="../media/image1176.png"/><Relationship Id="rId28" Type="http://schemas.openxmlformats.org/officeDocument/2006/relationships/image" Target="../media/image3702.png"/><Relationship Id="rId36" Type="http://schemas.openxmlformats.org/officeDocument/2006/relationships/image" Target="../media/image3780.png"/><Relationship Id="rId31" Type="http://schemas.openxmlformats.org/officeDocument/2006/relationships/image" Target="../media/image3730.png"/><Relationship Id="rId4" Type="http://schemas.openxmlformats.org/officeDocument/2006/relationships/image" Target="../media/image3481.png"/><Relationship Id="rId22" Type="http://schemas.openxmlformats.org/officeDocument/2006/relationships/image" Target="../media/image3662.png"/><Relationship Id="rId27" Type="http://schemas.openxmlformats.org/officeDocument/2006/relationships/image" Target="../media/image3692.png"/><Relationship Id="rId30" Type="http://schemas.openxmlformats.org/officeDocument/2006/relationships/image" Target="../media/image1179.png"/><Relationship Id="rId35" Type="http://schemas.openxmlformats.org/officeDocument/2006/relationships/image" Target="../media/image1181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0.png"/><Relationship Id="rId13" Type="http://schemas.openxmlformats.org/officeDocument/2006/relationships/image" Target="../media/image1182.png"/><Relationship Id="rId3" Type="http://schemas.openxmlformats.org/officeDocument/2006/relationships/image" Target="../media/image3800.png"/><Relationship Id="rId7" Type="http://schemas.openxmlformats.org/officeDocument/2006/relationships/image" Target="../media/image3840.png"/><Relationship Id="rId12" Type="http://schemas.openxmlformats.org/officeDocument/2006/relationships/image" Target="../media/image3890.png"/><Relationship Id="rId2" Type="http://schemas.openxmlformats.org/officeDocument/2006/relationships/image" Target="../media/image37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30.png"/><Relationship Id="rId11" Type="http://schemas.openxmlformats.org/officeDocument/2006/relationships/image" Target="../media/image3880.png"/><Relationship Id="rId5" Type="http://schemas.openxmlformats.org/officeDocument/2006/relationships/image" Target="../media/image3820.png"/><Relationship Id="rId10" Type="http://schemas.openxmlformats.org/officeDocument/2006/relationships/image" Target="../media/image3870.png"/><Relationship Id="rId4" Type="http://schemas.openxmlformats.org/officeDocument/2006/relationships/image" Target="../media/image3812.png"/><Relationship Id="rId9" Type="http://schemas.openxmlformats.org/officeDocument/2006/relationships/image" Target="../media/image11780.pn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82.png"/><Relationship Id="rId3" Type="http://schemas.openxmlformats.org/officeDocument/2006/relationships/image" Target="../media/image2152.png"/><Relationship Id="rId12" Type="http://schemas.openxmlformats.org/officeDocument/2006/relationships/image" Target="../media/image2172.png"/><Relationship Id="rId2" Type="http://schemas.openxmlformats.org/officeDocument/2006/relationships/image" Target="../media/image1179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930.png"/><Relationship Id="rId15" Type="http://schemas.openxmlformats.org/officeDocument/2006/relationships/image" Target="../media/image2202.png"/><Relationship Id="rId4" Type="http://schemas.openxmlformats.org/officeDocument/2006/relationships/image" Target="../media/image2161.png"/><Relationship Id="rId14" Type="http://schemas.openxmlformats.org/officeDocument/2006/relationships/image" Target="../media/image219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0.png"/><Relationship Id="rId13" Type="http://schemas.openxmlformats.org/officeDocument/2006/relationships/image" Target="../media/image1183.png"/><Relationship Id="rId3" Type="http://schemas.openxmlformats.org/officeDocument/2006/relationships/image" Target="../media/image2221.png"/><Relationship Id="rId7" Type="http://schemas.openxmlformats.org/officeDocument/2006/relationships/image" Target="../media/image2260.png"/><Relationship Id="rId12" Type="http://schemas.openxmlformats.org/officeDocument/2006/relationships/image" Target="../media/image11820.png"/><Relationship Id="rId2" Type="http://schemas.openxmlformats.org/officeDocument/2006/relationships/image" Target="../media/image2212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370.png"/><Relationship Id="rId5" Type="http://schemas.openxmlformats.org/officeDocument/2006/relationships/image" Target="../media/image11811.png"/><Relationship Id="rId10" Type="http://schemas.openxmlformats.org/officeDocument/2006/relationships/image" Target="../media/image2361.png"/><Relationship Id="rId4" Type="http://schemas.openxmlformats.org/officeDocument/2006/relationships/image" Target="../media/image2231.png"/><Relationship Id="rId9" Type="http://schemas.openxmlformats.org/officeDocument/2006/relationships/image" Target="../media/image2352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0.png"/><Relationship Id="rId3" Type="http://schemas.openxmlformats.org/officeDocument/2006/relationships/image" Target="../media/image2381.png"/><Relationship Id="rId7" Type="http://schemas.openxmlformats.org/officeDocument/2006/relationships/image" Target="../media/image2550.png"/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40.png"/><Relationship Id="rId5" Type="http://schemas.openxmlformats.org/officeDocument/2006/relationships/image" Target="../media/image2530.png"/><Relationship Id="rId10" Type="http://schemas.openxmlformats.org/officeDocument/2006/relationships/image" Target="../media/image2370.png"/><Relationship Id="rId4" Type="http://schemas.openxmlformats.org/officeDocument/2006/relationships/image" Target="../media/image2380.png"/><Relationship Id="rId9" Type="http://schemas.openxmlformats.org/officeDocument/2006/relationships/image" Target="../media/image257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8.png"/><Relationship Id="rId3" Type="http://schemas.openxmlformats.org/officeDocument/2006/relationships/image" Target="../media/image2380.png"/><Relationship Id="rId7" Type="http://schemas.openxmlformats.org/officeDocument/2006/relationships/image" Target="../media/image1187.png"/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6.png"/><Relationship Id="rId11" Type="http://schemas.openxmlformats.org/officeDocument/2006/relationships/image" Target="../media/image1191.png"/><Relationship Id="rId5" Type="http://schemas.openxmlformats.org/officeDocument/2006/relationships/image" Target="../media/image1185.png"/><Relationship Id="rId10" Type="http://schemas.openxmlformats.org/officeDocument/2006/relationships/image" Target="../media/image2370.png"/><Relationship Id="rId4" Type="http://schemas.openxmlformats.org/officeDocument/2006/relationships/image" Target="../media/image1184.png"/><Relationship Id="rId9" Type="http://schemas.openxmlformats.org/officeDocument/2006/relationships/image" Target="../media/image1189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3" Type="http://schemas.openxmlformats.org/officeDocument/2006/relationships/image" Target="../media/image2640.png"/><Relationship Id="rId7" Type="http://schemas.openxmlformats.org/officeDocument/2006/relationships/image" Target="../media/image2680.png"/><Relationship Id="rId12" Type="http://schemas.openxmlformats.org/officeDocument/2006/relationships/image" Target="../media/image2811.png"/><Relationship Id="rId2" Type="http://schemas.openxmlformats.org/officeDocument/2006/relationships/image" Target="../media/image26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70.png"/><Relationship Id="rId11" Type="http://schemas.openxmlformats.org/officeDocument/2006/relationships/image" Target="../media/image2801.png"/><Relationship Id="rId5" Type="http://schemas.openxmlformats.org/officeDocument/2006/relationships/image" Target="../media/image2660.png"/><Relationship Id="rId10" Type="http://schemas.openxmlformats.org/officeDocument/2006/relationships/image" Target="../media/image2711.png"/><Relationship Id="rId4" Type="http://schemas.openxmlformats.org/officeDocument/2006/relationships/image" Target="../media/image2650.png"/><Relationship Id="rId9" Type="http://schemas.openxmlformats.org/officeDocument/2006/relationships/image" Target="../media/image2700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0.png"/><Relationship Id="rId13" Type="http://schemas.openxmlformats.org/officeDocument/2006/relationships/image" Target="../media/image3330.png"/><Relationship Id="rId3" Type="http://schemas.openxmlformats.org/officeDocument/2006/relationships/image" Target="../media/image3081.png"/><Relationship Id="rId7" Type="http://schemas.openxmlformats.org/officeDocument/2006/relationships/image" Target="../media/image3120.png"/><Relationship Id="rId12" Type="http://schemas.openxmlformats.org/officeDocument/2006/relationships/image" Target="../media/image3320.png"/><Relationship Id="rId2" Type="http://schemas.openxmlformats.org/officeDocument/2006/relationships/image" Target="../media/image3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0.png"/><Relationship Id="rId11" Type="http://schemas.openxmlformats.org/officeDocument/2006/relationships/image" Target="../media/image3312.png"/><Relationship Id="rId5" Type="http://schemas.openxmlformats.org/officeDocument/2006/relationships/image" Target="../media/image3101.png"/><Relationship Id="rId15" Type="http://schemas.openxmlformats.org/officeDocument/2006/relationships/image" Target="../media/image3351.png"/><Relationship Id="rId10" Type="http://schemas.openxmlformats.org/officeDocument/2006/relationships/image" Target="../media/image3301.png"/><Relationship Id="rId4" Type="http://schemas.openxmlformats.org/officeDocument/2006/relationships/image" Target="../media/image3090.png"/><Relationship Id="rId9" Type="http://schemas.openxmlformats.org/officeDocument/2006/relationships/image" Target="../media/image3140.png"/><Relationship Id="rId14" Type="http://schemas.openxmlformats.org/officeDocument/2006/relationships/image" Target="../media/image3340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1.png"/><Relationship Id="rId3" Type="http://schemas.openxmlformats.org/officeDocument/2006/relationships/image" Target="../media/image3391.png"/><Relationship Id="rId7" Type="http://schemas.openxmlformats.org/officeDocument/2006/relationships/image" Target="../media/image1194.png"/><Relationship Id="rId2" Type="http://schemas.openxmlformats.org/officeDocument/2006/relationships/image" Target="../media/image1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1.png"/><Relationship Id="rId11" Type="http://schemas.openxmlformats.org/officeDocument/2006/relationships/image" Target="../media/image1195.png"/><Relationship Id="rId5" Type="http://schemas.openxmlformats.org/officeDocument/2006/relationships/image" Target="../media/image3410.png"/><Relationship Id="rId10" Type="http://schemas.openxmlformats.org/officeDocument/2006/relationships/image" Target="../media/image3551.png"/><Relationship Id="rId4" Type="http://schemas.openxmlformats.org/officeDocument/2006/relationships/image" Target="../media/image3401.png"/><Relationship Id="rId9" Type="http://schemas.openxmlformats.org/officeDocument/2006/relationships/image" Target="../media/image3541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2.png"/><Relationship Id="rId13" Type="http://schemas.openxmlformats.org/officeDocument/2006/relationships/image" Target="../media/image3970.png"/><Relationship Id="rId18" Type="http://schemas.openxmlformats.org/officeDocument/2006/relationships/image" Target="../media/image4020.png"/><Relationship Id="rId26" Type="http://schemas.openxmlformats.org/officeDocument/2006/relationships/image" Target="../media/image4100.png"/><Relationship Id="rId3" Type="http://schemas.openxmlformats.org/officeDocument/2006/relationships/image" Target="../media/image3571.png"/><Relationship Id="rId21" Type="http://schemas.openxmlformats.org/officeDocument/2006/relationships/image" Target="../media/image4050.png"/><Relationship Id="rId12" Type="http://schemas.openxmlformats.org/officeDocument/2006/relationships/image" Target="../media/image3960.png"/><Relationship Id="rId17" Type="http://schemas.openxmlformats.org/officeDocument/2006/relationships/image" Target="../media/image4012.png"/><Relationship Id="rId25" Type="http://schemas.openxmlformats.org/officeDocument/2006/relationships/image" Target="../media/image4090.png"/><Relationship Id="rId16" Type="http://schemas.openxmlformats.org/officeDocument/2006/relationships/image" Target="../media/image4000.png"/><Relationship Id="rId20" Type="http://schemas.openxmlformats.org/officeDocument/2006/relationships/image" Target="../media/image4040.png"/><Relationship Id="rId29" Type="http://schemas.openxmlformats.org/officeDocument/2006/relationships/image" Target="../media/image41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50.png"/><Relationship Id="rId24" Type="http://schemas.openxmlformats.org/officeDocument/2006/relationships/image" Target="../media/image4080.png"/><Relationship Id="rId15" Type="http://schemas.openxmlformats.org/officeDocument/2006/relationships/image" Target="../media/image3990.png"/><Relationship Id="rId23" Type="http://schemas.openxmlformats.org/officeDocument/2006/relationships/image" Target="../media/image4070.png"/><Relationship Id="rId28" Type="http://schemas.openxmlformats.org/officeDocument/2006/relationships/image" Target="../media/image4120.png"/><Relationship Id="rId10" Type="http://schemas.openxmlformats.org/officeDocument/2006/relationships/image" Target="../media/image3940.png"/><Relationship Id="rId19" Type="http://schemas.openxmlformats.org/officeDocument/2006/relationships/image" Target="../media/image4030.png"/><Relationship Id="rId4" Type="http://schemas.openxmlformats.org/officeDocument/2006/relationships/image" Target="../media/image3581.png"/><Relationship Id="rId9" Type="http://schemas.openxmlformats.org/officeDocument/2006/relationships/image" Target="../media/image3920.png"/><Relationship Id="rId14" Type="http://schemas.openxmlformats.org/officeDocument/2006/relationships/image" Target="../media/image3980.png"/><Relationship Id="rId22" Type="http://schemas.openxmlformats.org/officeDocument/2006/relationships/image" Target="../media/image4060.png"/><Relationship Id="rId27" Type="http://schemas.openxmlformats.org/officeDocument/2006/relationships/image" Target="../media/image4112.png"/><Relationship Id="rId30" Type="http://schemas.openxmlformats.org/officeDocument/2006/relationships/image" Target="../media/image119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0.png"/><Relationship Id="rId7" Type="http://schemas.openxmlformats.org/officeDocument/2006/relationships/image" Target="../media/image4191.png"/><Relationship Id="rId2" Type="http://schemas.openxmlformats.org/officeDocument/2006/relationships/image" Target="../media/image4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1.png"/><Relationship Id="rId5" Type="http://schemas.openxmlformats.org/officeDocument/2006/relationships/image" Target="../media/image4171.png"/><Relationship Id="rId4" Type="http://schemas.openxmlformats.org/officeDocument/2006/relationships/image" Target="../media/image4161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1.png"/><Relationship Id="rId13" Type="http://schemas.openxmlformats.org/officeDocument/2006/relationships/image" Target="../media/image1206.png"/><Relationship Id="rId3" Type="http://schemas.openxmlformats.org/officeDocument/2006/relationships/image" Target="../media/image6001.png"/><Relationship Id="rId7" Type="http://schemas.openxmlformats.org/officeDocument/2006/relationships/image" Target="../media/image1199.png"/><Relationship Id="rId12" Type="http://schemas.openxmlformats.org/officeDocument/2006/relationships/image" Target="../media/image1205.png"/><Relationship Id="rId2" Type="http://schemas.openxmlformats.org/officeDocument/2006/relationships/image" Target="../media/image4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8.png"/><Relationship Id="rId11" Type="http://schemas.openxmlformats.org/officeDocument/2006/relationships/image" Target="../media/image1204.png"/><Relationship Id="rId5" Type="http://schemas.openxmlformats.org/officeDocument/2006/relationships/image" Target="../media/image1197.png"/><Relationship Id="rId15" Type="http://schemas.openxmlformats.org/officeDocument/2006/relationships/image" Target="../media/image1208.png"/><Relationship Id="rId10" Type="http://schemas.openxmlformats.org/officeDocument/2006/relationships/image" Target="../media/image1203.png"/><Relationship Id="rId4" Type="http://schemas.openxmlformats.org/officeDocument/2006/relationships/image" Target="../media/image6121.png"/><Relationship Id="rId9" Type="http://schemas.openxmlformats.org/officeDocument/2006/relationships/image" Target="../media/image1202.png"/><Relationship Id="rId14" Type="http://schemas.openxmlformats.org/officeDocument/2006/relationships/image" Target="../media/image1207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13" Type="http://schemas.openxmlformats.org/officeDocument/2006/relationships/image" Target="../media/image4370.png"/><Relationship Id="rId3" Type="http://schemas.openxmlformats.org/officeDocument/2006/relationships/image" Target="../media/image1209.png"/><Relationship Id="rId7" Type="http://schemas.openxmlformats.org/officeDocument/2006/relationships/image" Target="../media/image4312.png"/><Relationship Id="rId12" Type="http://schemas.openxmlformats.org/officeDocument/2006/relationships/image" Target="../media/image4360.png"/><Relationship Id="rId2" Type="http://schemas.openxmlformats.org/officeDocument/2006/relationships/image" Target="../media/image4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0.png"/><Relationship Id="rId11" Type="http://schemas.openxmlformats.org/officeDocument/2006/relationships/image" Target="../media/image1212.png"/><Relationship Id="rId5" Type="http://schemas.openxmlformats.org/officeDocument/2006/relationships/image" Target="../media/image4290.png"/><Relationship Id="rId15" Type="http://schemas.openxmlformats.org/officeDocument/2006/relationships/image" Target="../media/image4390.png"/><Relationship Id="rId10" Type="http://schemas.openxmlformats.org/officeDocument/2006/relationships/image" Target="../media/image4340.png"/><Relationship Id="rId4" Type="http://schemas.openxmlformats.org/officeDocument/2006/relationships/image" Target="../media/image4280.png"/><Relationship Id="rId9" Type="http://schemas.openxmlformats.org/officeDocument/2006/relationships/image" Target="../media/image4330.png"/><Relationship Id="rId14" Type="http://schemas.openxmlformats.org/officeDocument/2006/relationships/image" Target="../media/image438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11.png"/><Relationship Id="rId3" Type="http://schemas.openxmlformats.org/officeDocument/2006/relationships/image" Target="../media/image4411.png"/><Relationship Id="rId7" Type="http://schemas.openxmlformats.org/officeDocument/2006/relationships/image" Target="../media/image11990.png"/><Relationship Id="rId2" Type="http://schemas.openxmlformats.org/officeDocument/2006/relationships/image" Target="../media/image119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80.png"/><Relationship Id="rId5" Type="http://schemas.openxmlformats.org/officeDocument/2006/relationships/image" Target="../media/image11970.png"/><Relationship Id="rId4" Type="http://schemas.openxmlformats.org/officeDocument/2006/relationships/image" Target="../media/image44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70.png"/><Relationship Id="rId13" Type="http://schemas.openxmlformats.org/officeDocument/2006/relationships/image" Target="../media/image1213.png"/><Relationship Id="rId18" Type="http://schemas.openxmlformats.org/officeDocument/2006/relationships/image" Target="../media/image4630.png"/><Relationship Id="rId3" Type="http://schemas.openxmlformats.org/officeDocument/2006/relationships/image" Target="../media/image12020.png"/><Relationship Id="rId7" Type="http://schemas.openxmlformats.org/officeDocument/2006/relationships/image" Target="../media/image12060.png"/><Relationship Id="rId12" Type="http://schemas.openxmlformats.org/officeDocument/2006/relationships/image" Target="../media/image12120.png"/><Relationship Id="rId17" Type="http://schemas.openxmlformats.org/officeDocument/2006/relationships/image" Target="../media/image4620.png"/><Relationship Id="rId2" Type="http://schemas.openxmlformats.org/officeDocument/2006/relationships/image" Target="../media/image4470.png"/><Relationship Id="rId16" Type="http://schemas.openxmlformats.org/officeDocument/2006/relationships/image" Target="../media/image4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50.png"/><Relationship Id="rId11" Type="http://schemas.openxmlformats.org/officeDocument/2006/relationships/image" Target="../media/image12111.png"/><Relationship Id="rId5" Type="http://schemas.openxmlformats.org/officeDocument/2006/relationships/image" Target="../media/image12040.png"/><Relationship Id="rId15" Type="http://schemas.openxmlformats.org/officeDocument/2006/relationships/image" Target="../media/image1215.png"/><Relationship Id="rId10" Type="http://schemas.openxmlformats.org/officeDocument/2006/relationships/image" Target="../media/image12090.png"/><Relationship Id="rId19" Type="http://schemas.openxmlformats.org/officeDocument/2006/relationships/image" Target="../media/image4640.png"/><Relationship Id="rId4" Type="http://schemas.openxmlformats.org/officeDocument/2006/relationships/image" Target="../media/image12030.png"/><Relationship Id="rId9" Type="http://schemas.openxmlformats.org/officeDocument/2006/relationships/image" Target="../media/image12080.png"/><Relationship Id="rId14" Type="http://schemas.openxmlformats.org/officeDocument/2006/relationships/image" Target="../media/image1214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3.png"/><Relationship Id="rId18" Type="http://schemas.openxmlformats.org/officeDocument/2006/relationships/image" Target="../media/image4801.png"/><Relationship Id="rId3" Type="http://schemas.openxmlformats.org/officeDocument/2006/relationships/image" Target="../media/image1217.png"/><Relationship Id="rId21" Type="http://schemas.openxmlformats.org/officeDocument/2006/relationships/image" Target="../media/image1226.png"/><Relationship Id="rId7" Type="http://schemas.openxmlformats.org/officeDocument/2006/relationships/image" Target="../media/image1222.png"/><Relationship Id="rId17" Type="http://schemas.openxmlformats.org/officeDocument/2006/relationships/image" Target="../media/image4791.png"/><Relationship Id="rId2" Type="http://schemas.openxmlformats.org/officeDocument/2006/relationships/image" Target="../media/image1216.png"/><Relationship Id="rId20" Type="http://schemas.openxmlformats.org/officeDocument/2006/relationships/image" Target="../media/image1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1.png"/><Relationship Id="rId5" Type="http://schemas.openxmlformats.org/officeDocument/2006/relationships/image" Target="../media/image1219.png"/><Relationship Id="rId10" Type="http://schemas.openxmlformats.org/officeDocument/2006/relationships/image" Target="../media/image4470.png"/><Relationship Id="rId19" Type="http://schemas.openxmlformats.org/officeDocument/2006/relationships/image" Target="../media/image4611.png"/><Relationship Id="rId4" Type="http://schemas.openxmlformats.org/officeDocument/2006/relationships/image" Target="../media/image1218.png"/><Relationship Id="rId9" Type="http://schemas.openxmlformats.org/officeDocument/2006/relationships/image" Target="../media/image1224.png"/><Relationship Id="rId22" Type="http://schemas.openxmlformats.org/officeDocument/2006/relationships/image" Target="../media/image1227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5.png"/><Relationship Id="rId13" Type="http://schemas.openxmlformats.org/officeDocument/2006/relationships/image" Target="../media/image1241.png"/><Relationship Id="rId3" Type="http://schemas.openxmlformats.org/officeDocument/2006/relationships/image" Target="../media/image1229.png"/><Relationship Id="rId7" Type="http://schemas.openxmlformats.org/officeDocument/2006/relationships/image" Target="../media/image1234.png"/><Relationship Id="rId12" Type="http://schemas.openxmlformats.org/officeDocument/2006/relationships/image" Target="../media/image1239.png"/><Relationship Id="rId17" Type="http://schemas.openxmlformats.org/officeDocument/2006/relationships/image" Target="../media/image1218.png"/><Relationship Id="rId2" Type="http://schemas.openxmlformats.org/officeDocument/2006/relationships/image" Target="../media/image1228.png"/><Relationship Id="rId16" Type="http://schemas.openxmlformats.org/officeDocument/2006/relationships/image" Target="../media/image1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3.png"/><Relationship Id="rId11" Type="http://schemas.openxmlformats.org/officeDocument/2006/relationships/image" Target="../media/image1238.png"/><Relationship Id="rId5" Type="http://schemas.openxmlformats.org/officeDocument/2006/relationships/image" Target="../media/image1232.png"/><Relationship Id="rId15" Type="http://schemas.openxmlformats.org/officeDocument/2006/relationships/image" Target="../media/image1216.png"/><Relationship Id="rId10" Type="http://schemas.openxmlformats.org/officeDocument/2006/relationships/image" Target="../media/image1237.png"/><Relationship Id="rId4" Type="http://schemas.openxmlformats.org/officeDocument/2006/relationships/image" Target="../media/image1231.png"/><Relationship Id="rId9" Type="http://schemas.openxmlformats.org/officeDocument/2006/relationships/image" Target="../media/image1236.png"/><Relationship Id="rId14" Type="http://schemas.openxmlformats.org/officeDocument/2006/relationships/image" Target="../media/image1242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0.png"/><Relationship Id="rId13" Type="http://schemas.openxmlformats.org/officeDocument/2006/relationships/image" Target="../media/image4920.png"/><Relationship Id="rId3" Type="http://schemas.openxmlformats.org/officeDocument/2006/relationships/image" Target="../media/image4821.png"/><Relationship Id="rId7" Type="http://schemas.openxmlformats.org/officeDocument/2006/relationships/image" Target="../media/image4860.png"/><Relationship Id="rId12" Type="http://schemas.openxmlformats.org/officeDocument/2006/relationships/image" Target="../media/image4910.png"/><Relationship Id="rId2" Type="http://schemas.openxmlformats.org/officeDocument/2006/relationships/image" Target="../media/image48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0.png"/><Relationship Id="rId11" Type="http://schemas.openxmlformats.org/officeDocument/2006/relationships/image" Target="../media/image4900.png"/><Relationship Id="rId5" Type="http://schemas.openxmlformats.org/officeDocument/2006/relationships/image" Target="../media/image4841.png"/><Relationship Id="rId15" Type="http://schemas.openxmlformats.org/officeDocument/2006/relationships/image" Target="../media/image4940.png"/><Relationship Id="rId10" Type="http://schemas.openxmlformats.org/officeDocument/2006/relationships/image" Target="../media/image4890.png"/><Relationship Id="rId4" Type="http://schemas.openxmlformats.org/officeDocument/2006/relationships/image" Target="../media/image4831.png"/><Relationship Id="rId9" Type="http://schemas.openxmlformats.org/officeDocument/2006/relationships/image" Target="../media/image4880.png"/><Relationship Id="rId14" Type="http://schemas.openxmlformats.org/officeDocument/2006/relationships/image" Target="../media/image4930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1.png"/><Relationship Id="rId13" Type="http://schemas.openxmlformats.org/officeDocument/2006/relationships/image" Target="../media/image5061.png"/><Relationship Id="rId3" Type="http://schemas.openxmlformats.org/officeDocument/2006/relationships/image" Target="../media/image4960.png"/><Relationship Id="rId7" Type="http://schemas.openxmlformats.org/officeDocument/2006/relationships/image" Target="../media/image5001.png"/><Relationship Id="rId12" Type="http://schemas.openxmlformats.org/officeDocument/2006/relationships/image" Target="../media/image5051.png"/><Relationship Id="rId17" Type="http://schemas.openxmlformats.org/officeDocument/2006/relationships/image" Target="../media/image5101.png"/><Relationship Id="rId2" Type="http://schemas.openxmlformats.org/officeDocument/2006/relationships/image" Target="../media/image4950.png"/><Relationship Id="rId16" Type="http://schemas.openxmlformats.org/officeDocument/2006/relationships/image" Target="../media/image50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1.png"/><Relationship Id="rId11" Type="http://schemas.openxmlformats.org/officeDocument/2006/relationships/image" Target="../media/image5041.png"/><Relationship Id="rId5" Type="http://schemas.openxmlformats.org/officeDocument/2006/relationships/image" Target="../media/image4981.png"/><Relationship Id="rId15" Type="http://schemas.openxmlformats.org/officeDocument/2006/relationships/image" Target="../media/image5081.png"/><Relationship Id="rId10" Type="http://schemas.openxmlformats.org/officeDocument/2006/relationships/image" Target="../media/image5031.png"/><Relationship Id="rId4" Type="http://schemas.openxmlformats.org/officeDocument/2006/relationships/image" Target="../media/image1243.png"/><Relationship Id="rId9" Type="http://schemas.openxmlformats.org/officeDocument/2006/relationships/image" Target="../media/image5021.png"/><Relationship Id="rId14" Type="http://schemas.openxmlformats.org/officeDocument/2006/relationships/image" Target="../media/image5071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1.png"/><Relationship Id="rId13" Type="http://schemas.openxmlformats.org/officeDocument/2006/relationships/image" Target="../media/image5191.png"/><Relationship Id="rId3" Type="http://schemas.openxmlformats.org/officeDocument/2006/relationships/image" Target="../media/image1244.png"/><Relationship Id="rId7" Type="http://schemas.openxmlformats.org/officeDocument/2006/relationships/image" Target="../media/image5151.png"/><Relationship Id="rId12" Type="http://schemas.openxmlformats.org/officeDocument/2006/relationships/image" Target="../media/image4970.png"/><Relationship Id="rId2" Type="http://schemas.openxmlformats.org/officeDocument/2006/relationships/image" Target="../media/image5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1.png"/><Relationship Id="rId11" Type="http://schemas.openxmlformats.org/officeDocument/2006/relationships/image" Target="../media/image5181.png"/><Relationship Id="rId5" Type="http://schemas.openxmlformats.org/officeDocument/2006/relationships/image" Target="../media/image5131.png"/><Relationship Id="rId10" Type="http://schemas.openxmlformats.org/officeDocument/2006/relationships/image" Target="../media/image5031.png"/><Relationship Id="rId4" Type="http://schemas.openxmlformats.org/officeDocument/2006/relationships/image" Target="../media/image5121.png"/><Relationship Id="rId9" Type="http://schemas.openxmlformats.org/officeDocument/2006/relationships/image" Target="../media/image517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49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42" Type="http://schemas.openxmlformats.org/officeDocument/2006/relationships/image" Target="../media/image103.png"/><Relationship Id="rId47" Type="http://schemas.openxmlformats.org/officeDocument/2006/relationships/image" Target="../media/image108.pn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9" Type="http://schemas.openxmlformats.org/officeDocument/2006/relationships/image" Target="../media/image90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5" Type="http://schemas.openxmlformats.org/officeDocument/2006/relationships/image" Target="../media/image66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8" Type="http://schemas.openxmlformats.org/officeDocument/2006/relationships/image" Target="../media/image69.png"/><Relationship Id="rId51" Type="http://schemas.openxmlformats.org/officeDocument/2006/relationships/image" Target="../media/image112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png"/><Relationship Id="rId20" Type="http://schemas.openxmlformats.org/officeDocument/2006/relationships/image" Target="../media/image81.pn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713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23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8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47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8.png"/><Relationship Id="rId3" Type="http://schemas.openxmlformats.org/officeDocument/2006/relationships/image" Target="../media/image147.png"/><Relationship Id="rId7" Type="http://schemas.openxmlformats.org/officeDocument/2006/relationships/image" Target="../media/image173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69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55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2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png"/><Relationship Id="rId5" Type="http://schemas.openxmlformats.org/officeDocument/2006/relationships/image" Target="../media/image186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32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13" Type="http://schemas.openxmlformats.org/officeDocument/2006/relationships/image" Target="../media/image1700.png"/><Relationship Id="rId3" Type="http://schemas.openxmlformats.org/officeDocument/2006/relationships/image" Target="../media/image1600.png"/><Relationship Id="rId7" Type="http://schemas.openxmlformats.org/officeDocument/2006/relationships/image" Target="../media/image1640.png"/><Relationship Id="rId12" Type="http://schemas.openxmlformats.org/officeDocument/2006/relationships/image" Target="../media/image169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0.png"/><Relationship Id="rId11" Type="http://schemas.openxmlformats.org/officeDocument/2006/relationships/image" Target="../media/image1680.png"/><Relationship Id="rId5" Type="http://schemas.openxmlformats.org/officeDocument/2006/relationships/image" Target="../media/image1620.png"/><Relationship Id="rId15" Type="http://schemas.openxmlformats.org/officeDocument/2006/relationships/image" Target="../media/image980.png"/><Relationship Id="rId10" Type="http://schemas.openxmlformats.org/officeDocument/2006/relationships/image" Target="../media/image1670.png"/><Relationship Id="rId4" Type="http://schemas.openxmlformats.org/officeDocument/2006/relationships/image" Target="../media/image16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96.png"/><Relationship Id="rId7" Type="http://schemas.openxmlformats.org/officeDocument/2006/relationships/image" Target="../media/image112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97.png"/><Relationship Id="rId9" Type="http://schemas.openxmlformats.org/officeDocument/2006/relationships/image" Target="../media/image11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1.png"/><Relationship Id="rId3" Type="http://schemas.openxmlformats.org/officeDocument/2006/relationships/image" Target="../media/image2081.png"/><Relationship Id="rId7" Type="http://schemas.openxmlformats.org/officeDocument/2006/relationships/image" Target="../media/image2121.png"/><Relationship Id="rId2" Type="http://schemas.openxmlformats.org/officeDocument/2006/relationships/image" Target="../media/image20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1.png"/><Relationship Id="rId5" Type="http://schemas.openxmlformats.org/officeDocument/2006/relationships/image" Target="../media/image2101.png"/><Relationship Id="rId10" Type="http://schemas.openxmlformats.org/officeDocument/2006/relationships/image" Target="../media/image2151.png"/><Relationship Id="rId4" Type="http://schemas.openxmlformats.org/officeDocument/2006/relationships/image" Target="../media/image1981.png"/><Relationship Id="rId9" Type="http://schemas.openxmlformats.org/officeDocument/2006/relationships/image" Target="../media/image21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930.png"/><Relationship Id="rId18" Type="http://schemas.openxmlformats.org/officeDocument/2006/relationships/image" Target="../media/image200.png"/><Relationship Id="rId3" Type="http://schemas.openxmlformats.org/officeDocument/2006/relationships/image" Target="../media/image820.png"/><Relationship Id="rId7" Type="http://schemas.openxmlformats.org/officeDocument/2006/relationships/image" Target="../media/image870.png"/><Relationship Id="rId12" Type="http://schemas.openxmlformats.org/officeDocument/2006/relationships/image" Target="../media/image920.png"/><Relationship Id="rId17" Type="http://schemas.openxmlformats.org/officeDocument/2006/relationships/image" Target="../media/image970.png"/><Relationship Id="rId2" Type="http://schemas.openxmlformats.org/officeDocument/2006/relationships/image" Target="../media/image830.png"/><Relationship Id="rId16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1" Type="http://schemas.openxmlformats.org/officeDocument/2006/relationships/image" Target="../media/image910.png"/><Relationship Id="rId5" Type="http://schemas.openxmlformats.org/officeDocument/2006/relationships/image" Target="../media/image850.png"/><Relationship Id="rId15" Type="http://schemas.openxmlformats.org/officeDocument/2006/relationships/image" Target="../media/image950.png"/><Relationship Id="rId10" Type="http://schemas.openxmlformats.org/officeDocument/2006/relationships/image" Target="../media/image900.png"/><Relationship Id="rId19" Type="http://schemas.openxmlformats.org/officeDocument/2006/relationships/image" Target="../media/image27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Relationship Id="rId14" Type="http://schemas.openxmlformats.org/officeDocument/2006/relationships/image" Target="../media/image94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0.png"/><Relationship Id="rId18" Type="http://schemas.openxmlformats.org/officeDocument/2006/relationships/image" Target="../media/image1330.png"/><Relationship Id="rId26" Type="http://schemas.openxmlformats.org/officeDocument/2006/relationships/image" Target="../media/image1410.png"/><Relationship Id="rId3" Type="http://schemas.openxmlformats.org/officeDocument/2006/relationships/image" Target="../media/image1180.png"/><Relationship Id="rId21" Type="http://schemas.openxmlformats.org/officeDocument/2006/relationships/image" Target="../media/image1360.png"/><Relationship Id="rId7" Type="http://schemas.openxmlformats.org/officeDocument/2006/relationships/image" Target="../media/image1220.png"/><Relationship Id="rId12" Type="http://schemas.openxmlformats.org/officeDocument/2006/relationships/image" Target="../media/image1270.png"/><Relationship Id="rId17" Type="http://schemas.openxmlformats.org/officeDocument/2006/relationships/image" Target="../media/image1320.png"/><Relationship Id="rId25" Type="http://schemas.openxmlformats.org/officeDocument/2006/relationships/image" Target="../media/image1400.png"/><Relationship Id="rId33" Type="http://schemas.openxmlformats.org/officeDocument/2006/relationships/image" Target="../media/image1480.png"/><Relationship Id="rId2" Type="http://schemas.openxmlformats.org/officeDocument/2006/relationships/image" Target="../media/image5710.png"/><Relationship Id="rId16" Type="http://schemas.openxmlformats.org/officeDocument/2006/relationships/image" Target="../media/image1310.png"/><Relationship Id="rId20" Type="http://schemas.openxmlformats.org/officeDocument/2006/relationships/image" Target="../media/image1350.png"/><Relationship Id="rId29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1260.png"/><Relationship Id="rId24" Type="http://schemas.openxmlformats.org/officeDocument/2006/relationships/image" Target="../media/image1390.png"/><Relationship Id="rId32" Type="http://schemas.openxmlformats.org/officeDocument/2006/relationships/image" Target="../media/image1470.png"/><Relationship Id="rId5" Type="http://schemas.openxmlformats.org/officeDocument/2006/relationships/image" Target="../media/image1200.png"/><Relationship Id="rId15" Type="http://schemas.openxmlformats.org/officeDocument/2006/relationships/image" Target="../media/image1300.png"/><Relationship Id="rId23" Type="http://schemas.openxmlformats.org/officeDocument/2006/relationships/image" Target="../media/image1380.png"/><Relationship Id="rId28" Type="http://schemas.openxmlformats.org/officeDocument/2006/relationships/image" Target="../media/image1430.png"/><Relationship Id="rId10" Type="http://schemas.openxmlformats.org/officeDocument/2006/relationships/image" Target="../media/image1250.png"/><Relationship Id="rId19" Type="http://schemas.openxmlformats.org/officeDocument/2006/relationships/image" Target="../media/image1340.png"/><Relationship Id="rId31" Type="http://schemas.openxmlformats.org/officeDocument/2006/relationships/image" Target="../media/image1460.png"/><Relationship Id="rId4" Type="http://schemas.openxmlformats.org/officeDocument/2006/relationships/image" Target="../media/image1190.png"/><Relationship Id="rId9" Type="http://schemas.openxmlformats.org/officeDocument/2006/relationships/image" Target="../media/image1240.png"/><Relationship Id="rId14" Type="http://schemas.openxmlformats.org/officeDocument/2006/relationships/image" Target="../media/image1290.png"/><Relationship Id="rId22" Type="http://schemas.openxmlformats.org/officeDocument/2006/relationships/image" Target="../media/image1370.png"/><Relationship Id="rId27" Type="http://schemas.openxmlformats.org/officeDocument/2006/relationships/image" Target="../media/image1420.png"/><Relationship Id="rId30" Type="http://schemas.openxmlformats.org/officeDocument/2006/relationships/image" Target="../media/image1450.png"/><Relationship Id="rId8" Type="http://schemas.openxmlformats.org/officeDocument/2006/relationships/image" Target="../media/image12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1.png"/><Relationship Id="rId13" Type="http://schemas.openxmlformats.org/officeDocument/2006/relationships/image" Target="../media/image222.png"/><Relationship Id="rId7" Type="http://schemas.openxmlformats.org/officeDocument/2006/relationships/image" Target="../media/image1930.png"/><Relationship Id="rId1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201.png"/><Relationship Id="rId5" Type="http://schemas.openxmlformats.org/officeDocument/2006/relationships/image" Target="../media/image1910.png"/><Relationship Id="rId15" Type="http://schemas.openxmlformats.org/officeDocument/2006/relationships/image" Target="../media/image224.png"/><Relationship Id="rId10" Type="http://schemas.openxmlformats.org/officeDocument/2006/relationships/image" Target="../media/image2191.png"/><Relationship Id="rId4" Type="http://schemas.openxmlformats.org/officeDocument/2006/relationships/image" Target="../media/image1900.png"/><Relationship Id="rId9" Type="http://schemas.openxmlformats.org/officeDocument/2006/relationships/image" Target="../media/image2181.png"/><Relationship Id="rId14" Type="http://schemas.openxmlformats.org/officeDocument/2006/relationships/image" Target="../media/image22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1580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3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1560.png"/><Relationship Id="rId5" Type="http://schemas.openxmlformats.org/officeDocument/2006/relationships/image" Target="../media/image228.png"/><Relationship Id="rId15" Type="http://schemas.openxmlformats.org/officeDocument/2006/relationships/image" Target="../media/image1660.png"/><Relationship Id="rId10" Type="http://schemas.openxmlformats.org/officeDocument/2006/relationships/image" Target="../media/image1721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1760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1750.png"/><Relationship Id="rId2" Type="http://schemas.openxmlformats.org/officeDocument/2006/relationships/image" Target="../media/image225.png"/><Relationship Id="rId16" Type="http://schemas.openxmlformats.org/officeDocument/2006/relationships/image" Target="../media/image1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1740.png"/><Relationship Id="rId5" Type="http://schemas.openxmlformats.org/officeDocument/2006/relationships/image" Target="../media/image228.png"/><Relationship Id="rId15" Type="http://schemas.openxmlformats.org/officeDocument/2006/relationships/image" Target="../media/image1870.png"/><Relationship Id="rId10" Type="http://schemas.openxmlformats.org/officeDocument/2006/relationships/image" Target="../media/image1720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17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20.png"/><Relationship Id="rId4" Type="http://schemas.openxmlformats.org/officeDocument/2006/relationships/image" Target="../media/image15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012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791.png"/><Relationship Id="rId18" Type="http://schemas.openxmlformats.org/officeDocument/2006/relationships/image" Target="../media/image285.png"/><Relationship Id="rId3" Type="http://schemas.openxmlformats.org/officeDocument/2006/relationships/image" Target="../media/image261.png"/><Relationship Id="rId21" Type="http://schemas.openxmlformats.org/officeDocument/2006/relationships/image" Target="../media/image293.png"/><Relationship Id="rId7" Type="http://schemas.openxmlformats.org/officeDocument/2006/relationships/image" Target="../media/image277.png"/><Relationship Id="rId12" Type="http://schemas.openxmlformats.org/officeDocument/2006/relationships/image" Target="../media/image262.png"/><Relationship Id="rId17" Type="http://schemas.openxmlformats.org/officeDocument/2006/relationships/image" Target="../media/image283.png"/><Relationship Id="rId2" Type="http://schemas.openxmlformats.org/officeDocument/2006/relationships/image" Target="../media/image275.png"/><Relationship Id="rId16" Type="http://schemas.openxmlformats.org/officeDocument/2006/relationships/image" Target="../media/image282.png"/><Relationship Id="rId20" Type="http://schemas.openxmlformats.org/officeDocument/2006/relationships/image" Target="../media/image2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6.png"/><Relationship Id="rId5" Type="http://schemas.openxmlformats.org/officeDocument/2006/relationships/image" Target="../media/image274.png"/><Relationship Id="rId15" Type="http://schemas.openxmlformats.org/officeDocument/2006/relationships/image" Target="../media/image281.png"/><Relationship Id="rId19" Type="http://schemas.openxmlformats.org/officeDocument/2006/relationships/image" Target="../media/image286.png"/><Relationship Id="rId4" Type="http://schemas.openxmlformats.org/officeDocument/2006/relationships/image" Target="../media/image273.png"/><Relationship Id="rId9" Type="http://schemas.openxmlformats.org/officeDocument/2006/relationships/image" Target="../media/image279.png"/><Relationship Id="rId14" Type="http://schemas.openxmlformats.org/officeDocument/2006/relationships/image" Target="../media/image20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18" Type="http://schemas.openxmlformats.org/officeDocument/2006/relationships/image" Target="../media/image310.png"/><Relationship Id="rId26" Type="http://schemas.openxmlformats.org/officeDocument/2006/relationships/image" Target="../media/image318.png"/><Relationship Id="rId21" Type="http://schemas.openxmlformats.org/officeDocument/2006/relationships/image" Target="../media/image313.png"/><Relationship Id="rId7" Type="http://schemas.openxmlformats.org/officeDocument/2006/relationships/image" Target="../media/image299.png"/><Relationship Id="rId12" Type="http://schemas.openxmlformats.org/officeDocument/2006/relationships/image" Target="../media/image204.png"/><Relationship Id="rId17" Type="http://schemas.openxmlformats.org/officeDocument/2006/relationships/image" Target="../media/image309.png"/><Relationship Id="rId25" Type="http://schemas.openxmlformats.org/officeDocument/2006/relationships/image" Target="../media/image317.png"/><Relationship Id="rId2" Type="http://schemas.openxmlformats.org/officeDocument/2006/relationships/image" Target="../media/image294.png"/><Relationship Id="rId20" Type="http://schemas.openxmlformats.org/officeDocument/2006/relationships/image" Target="../media/image312.png"/><Relationship Id="rId29" Type="http://schemas.openxmlformats.org/officeDocument/2006/relationships/image" Target="../media/image321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03.png"/><Relationship Id="rId24" Type="http://schemas.openxmlformats.org/officeDocument/2006/relationships/image" Target="../media/image316.png"/><Relationship Id="rId32" Type="http://schemas.openxmlformats.org/officeDocument/2006/relationships/image" Target="../media/image324.png"/><Relationship Id="rId15" Type="http://schemas.openxmlformats.org/officeDocument/2006/relationships/image" Target="../media/image205.png"/><Relationship Id="rId23" Type="http://schemas.openxmlformats.org/officeDocument/2006/relationships/image" Target="../media/image315.png"/><Relationship Id="rId28" Type="http://schemas.openxmlformats.org/officeDocument/2006/relationships/image" Target="../media/image320.png"/><Relationship Id="rId10" Type="http://schemas.openxmlformats.org/officeDocument/2006/relationships/image" Target="../media/image302.png"/><Relationship Id="rId19" Type="http://schemas.openxmlformats.org/officeDocument/2006/relationships/image" Target="../media/image311.png"/><Relationship Id="rId31" Type="http://schemas.openxmlformats.org/officeDocument/2006/relationships/image" Target="../media/image323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Relationship Id="rId22" Type="http://schemas.openxmlformats.org/officeDocument/2006/relationships/image" Target="../media/image314.png"/><Relationship Id="rId27" Type="http://schemas.openxmlformats.org/officeDocument/2006/relationships/image" Target="../media/image319.png"/><Relationship Id="rId30" Type="http://schemas.openxmlformats.org/officeDocument/2006/relationships/image" Target="../media/image322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26" Type="http://schemas.openxmlformats.org/officeDocument/2006/relationships/image" Target="../media/image349.png"/><Relationship Id="rId39" Type="http://schemas.openxmlformats.org/officeDocument/2006/relationships/image" Target="../media/image362.png"/><Relationship Id="rId21" Type="http://schemas.openxmlformats.org/officeDocument/2006/relationships/image" Target="../media/image344.png"/><Relationship Id="rId34" Type="http://schemas.openxmlformats.org/officeDocument/2006/relationships/image" Target="../media/image357.png"/><Relationship Id="rId42" Type="http://schemas.openxmlformats.org/officeDocument/2006/relationships/image" Target="../media/image365.png"/><Relationship Id="rId47" Type="http://schemas.openxmlformats.org/officeDocument/2006/relationships/image" Target="../media/image370.png"/><Relationship Id="rId7" Type="http://schemas.openxmlformats.org/officeDocument/2006/relationships/image" Target="../media/image330.png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29" Type="http://schemas.openxmlformats.org/officeDocument/2006/relationships/image" Target="../media/image352.png"/><Relationship Id="rId41" Type="http://schemas.openxmlformats.org/officeDocument/2006/relationships/image" Target="../media/image3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9.png"/><Relationship Id="rId11" Type="http://schemas.openxmlformats.org/officeDocument/2006/relationships/image" Target="../media/image207.png"/><Relationship Id="rId24" Type="http://schemas.openxmlformats.org/officeDocument/2006/relationships/image" Target="../media/image347.png"/><Relationship Id="rId32" Type="http://schemas.openxmlformats.org/officeDocument/2006/relationships/image" Target="../media/image355.png"/><Relationship Id="rId37" Type="http://schemas.openxmlformats.org/officeDocument/2006/relationships/image" Target="../media/image360.png"/><Relationship Id="rId40" Type="http://schemas.openxmlformats.org/officeDocument/2006/relationships/image" Target="../media/image363.png"/><Relationship Id="rId45" Type="http://schemas.openxmlformats.org/officeDocument/2006/relationships/image" Target="../media/image368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23" Type="http://schemas.openxmlformats.org/officeDocument/2006/relationships/image" Target="../media/image346.png"/><Relationship Id="rId28" Type="http://schemas.openxmlformats.org/officeDocument/2006/relationships/image" Target="../media/image351.png"/><Relationship Id="rId36" Type="http://schemas.openxmlformats.org/officeDocument/2006/relationships/image" Target="../media/image359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31" Type="http://schemas.openxmlformats.org/officeDocument/2006/relationships/image" Target="../media/image354.png"/><Relationship Id="rId44" Type="http://schemas.openxmlformats.org/officeDocument/2006/relationships/image" Target="../media/image36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Relationship Id="rId27" Type="http://schemas.openxmlformats.org/officeDocument/2006/relationships/image" Target="../media/image350.png"/><Relationship Id="rId30" Type="http://schemas.openxmlformats.org/officeDocument/2006/relationships/image" Target="../media/image353.png"/><Relationship Id="rId35" Type="http://schemas.openxmlformats.org/officeDocument/2006/relationships/image" Target="../media/image358.png"/><Relationship Id="rId43" Type="http://schemas.openxmlformats.org/officeDocument/2006/relationships/image" Target="../media/image366.png"/><Relationship Id="rId8" Type="http://schemas.openxmlformats.org/officeDocument/2006/relationships/image" Target="../media/image206.png"/><Relationship Id="rId17" Type="http://schemas.openxmlformats.org/officeDocument/2006/relationships/image" Target="../media/image340.png"/><Relationship Id="rId25" Type="http://schemas.openxmlformats.org/officeDocument/2006/relationships/image" Target="../media/image348.png"/><Relationship Id="rId33" Type="http://schemas.openxmlformats.org/officeDocument/2006/relationships/image" Target="../media/image356.png"/><Relationship Id="rId38" Type="http://schemas.openxmlformats.org/officeDocument/2006/relationships/image" Target="../media/image361.png"/><Relationship Id="rId46" Type="http://schemas.openxmlformats.org/officeDocument/2006/relationships/image" Target="../media/image36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380.png"/><Relationship Id="rId18" Type="http://schemas.openxmlformats.org/officeDocument/2006/relationships/image" Target="../media/image385.png"/><Relationship Id="rId26" Type="http://schemas.openxmlformats.org/officeDocument/2006/relationships/image" Target="../media/image393.png"/><Relationship Id="rId3" Type="http://schemas.openxmlformats.org/officeDocument/2006/relationships/image" Target="../media/image329.png"/><Relationship Id="rId7" Type="http://schemas.openxmlformats.org/officeDocument/2006/relationships/image" Target="../media/image374.png"/><Relationship Id="rId12" Type="http://schemas.openxmlformats.org/officeDocument/2006/relationships/image" Target="../media/image379.png"/><Relationship Id="rId17" Type="http://schemas.openxmlformats.org/officeDocument/2006/relationships/image" Target="../media/image384.png"/><Relationship Id="rId25" Type="http://schemas.openxmlformats.org/officeDocument/2006/relationships/image" Target="../media/image392.png"/><Relationship Id="rId33" Type="http://schemas.openxmlformats.org/officeDocument/2006/relationships/image" Target="../media/image400.png"/><Relationship Id="rId2" Type="http://schemas.openxmlformats.org/officeDocument/2006/relationships/image" Target="../media/image328.png"/><Relationship Id="rId16" Type="http://schemas.openxmlformats.org/officeDocument/2006/relationships/image" Target="../media/image383.png"/><Relationship Id="rId20" Type="http://schemas.openxmlformats.org/officeDocument/2006/relationships/image" Target="../media/image387.png"/><Relationship Id="rId29" Type="http://schemas.openxmlformats.org/officeDocument/2006/relationships/image" Target="../media/image3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24" Type="http://schemas.openxmlformats.org/officeDocument/2006/relationships/image" Target="../media/image391.png"/><Relationship Id="rId32" Type="http://schemas.openxmlformats.org/officeDocument/2006/relationships/image" Target="../media/image399.png"/><Relationship Id="rId5" Type="http://schemas.openxmlformats.org/officeDocument/2006/relationships/image" Target="../media/image372.png"/><Relationship Id="rId15" Type="http://schemas.openxmlformats.org/officeDocument/2006/relationships/image" Target="../media/image382.png"/><Relationship Id="rId23" Type="http://schemas.openxmlformats.org/officeDocument/2006/relationships/image" Target="../media/image390.png"/><Relationship Id="rId28" Type="http://schemas.openxmlformats.org/officeDocument/2006/relationships/image" Target="../media/image395.png"/><Relationship Id="rId10" Type="http://schemas.openxmlformats.org/officeDocument/2006/relationships/image" Target="../media/image377.png"/><Relationship Id="rId19" Type="http://schemas.openxmlformats.org/officeDocument/2006/relationships/image" Target="../media/image386.png"/><Relationship Id="rId31" Type="http://schemas.openxmlformats.org/officeDocument/2006/relationships/image" Target="../media/image398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Relationship Id="rId14" Type="http://schemas.openxmlformats.org/officeDocument/2006/relationships/image" Target="../media/image381.png"/><Relationship Id="rId22" Type="http://schemas.openxmlformats.org/officeDocument/2006/relationships/image" Target="../media/image389.png"/><Relationship Id="rId27" Type="http://schemas.openxmlformats.org/officeDocument/2006/relationships/image" Target="../media/image394.png"/><Relationship Id="rId30" Type="http://schemas.openxmlformats.org/officeDocument/2006/relationships/image" Target="../media/image39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image" Target="../media/image412.png"/><Relationship Id="rId18" Type="http://schemas.openxmlformats.org/officeDocument/2006/relationships/image" Target="../media/image417.png"/><Relationship Id="rId26" Type="http://schemas.openxmlformats.org/officeDocument/2006/relationships/image" Target="../media/image425.png"/><Relationship Id="rId3" Type="http://schemas.openxmlformats.org/officeDocument/2006/relationships/image" Target="../media/image402.png"/><Relationship Id="rId21" Type="http://schemas.openxmlformats.org/officeDocument/2006/relationships/image" Target="../media/image420.png"/><Relationship Id="rId7" Type="http://schemas.openxmlformats.org/officeDocument/2006/relationships/image" Target="../media/image406.png"/><Relationship Id="rId12" Type="http://schemas.openxmlformats.org/officeDocument/2006/relationships/image" Target="../media/image411.png"/><Relationship Id="rId17" Type="http://schemas.openxmlformats.org/officeDocument/2006/relationships/image" Target="../media/image416.png"/><Relationship Id="rId25" Type="http://schemas.openxmlformats.org/officeDocument/2006/relationships/image" Target="../media/image424.png"/><Relationship Id="rId16" Type="http://schemas.openxmlformats.org/officeDocument/2006/relationships/image" Target="../media/image415.png"/><Relationship Id="rId20" Type="http://schemas.openxmlformats.org/officeDocument/2006/relationships/image" Target="../media/image4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410.png"/><Relationship Id="rId24" Type="http://schemas.openxmlformats.org/officeDocument/2006/relationships/image" Target="../media/image423.png"/><Relationship Id="rId5" Type="http://schemas.openxmlformats.org/officeDocument/2006/relationships/image" Target="../media/image404.png"/><Relationship Id="rId15" Type="http://schemas.openxmlformats.org/officeDocument/2006/relationships/image" Target="../media/image414.png"/><Relationship Id="rId23" Type="http://schemas.openxmlformats.org/officeDocument/2006/relationships/image" Target="../media/image422.png"/><Relationship Id="rId10" Type="http://schemas.openxmlformats.org/officeDocument/2006/relationships/image" Target="../media/image409.png"/><Relationship Id="rId19" Type="http://schemas.openxmlformats.org/officeDocument/2006/relationships/image" Target="../media/image418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Relationship Id="rId14" Type="http://schemas.openxmlformats.org/officeDocument/2006/relationships/image" Target="../media/image413.png"/><Relationship Id="rId22" Type="http://schemas.openxmlformats.org/officeDocument/2006/relationships/image" Target="../media/image421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5.png"/><Relationship Id="rId18" Type="http://schemas.openxmlformats.org/officeDocument/2006/relationships/image" Target="../media/image280.png"/><Relationship Id="rId26" Type="http://schemas.openxmlformats.org/officeDocument/2006/relationships/image" Target="../media/image448.png"/><Relationship Id="rId39" Type="http://schemas.openxmlformats.org/officeDocument/2006/relationships/image" Target="../media/image461.png"/><Relationship Id="rId21" Type="http://schemas.openxmlformats.org/officeDocument/2006/relationships/image" Target="../media/image443.png"/><Relationship Id="rId34" Type="http://schemas.openxmlformats.org/officeDocument/2006/relationships/image" Target="../media/image456.png"/><Relationship Id="rId42" Type="http://schemas.openxmlformats.org/officeDocument/2006/relationships/image" Target="../media/image464.png"/><Relationship Id="rId7" Type="http://schemas.openxmlformats.org/officeDocument/2006/relationships/image" Target="../media/image429.png"/><Relationship Id="rId2" Type="http://schemas.openxmlformats.org/officeDocument/2006/relationships/image" Target="../media/image402.png"/><Relationship Id="rId16" Type="http://schemas.openxmlformats.org/officeDocument/2006/relationships/image" Target="../media/image438.png"/><Relationship Id="rId20" Type="http://schemas.openxmlformats.org/officeDocument/2006/relationships/image" Target="../media/image442.png"/><Relationship Id="rId29" Type="http://schemas.openxmlformats.org/officeDocument/2006/relationships/image" Target="../media/image451.png"/><Relationship Id="rId41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24" Type="http://schemas.openxmlformats.org/officeDocument/2006/relationships/image" Target="../media/image446.png"/><Relationship Id="rId32" Type="http://schemas.openxmlformats.org/officeDocument/2006/relationships/image" Target="../media/image454.png"/><Relationship Id="rId37" Type="http://schemas.openxmlformats.org/officeDocument/2006/relationships/image" Target="../media/image284.png"/><Relationship Id="rId40" Type="http://schemas.openxmlformats.org/officeDocument/2006/relationships/image" Target="../media/image462.png"/><Relationship Id="rId5" Type="http://schemas.openxmlformats.org/officeDocument/2006/relationships/image" Target="../media/image427.png"/><Relationship Id="rId15" Type="http://schemas.openxmlformats.org/officeDocument/2006/relationships/image" Target="../media/image241.png"/><Relationship Id="rId23" Type="http://schemas.openxmlformats.org/officeDocument/2006/relationships/image" Target="../media/image445.png"/><Relationship Id="rId28" Type="http://schemas.openxmlformats.org/officeDocument/2006/relationships/image" Target="../media/image450.png"/><Relationship Id="rId36" Type="http://schemas.openxmlformats.org/officeDocument/2006/relationships/image" Target="../media/image458.png"/><Relationship Id="rId10" Type="http://schemas.openxmlformats.org/officeDocument/2006/relationships/image" Target="../media/image432.png"/><Relationship Id="rId19" Type="http://schemas.openxmlformats.org/officeDocument/2006/relationships/image" Target="../media/image441.png"/><Relationship Id="rId31" Type="http://schemas.openxmlformats.org/officeDocument/2006/relationships/image" Target="../media/image453.png"/><Relationship Id="rId44" Type="http://schemas.openxmlformats.org/officeDocument/2006/relationships/image" Target="../media/image466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Relationship Id="rId22" Type="http://schemas.openxmlformats.org/officeDocument/2006/relationships/image" Target="../media/image444.png"/><Relationship Id="rId27" Type="http://schemas.openxmlformats.org/officeDocument/2006/relationships/image" Target="../media/image449.png"/><Relationship Id="rId30" Type="http://schemas.openxmlformats.org/officeDocument/2006/relationships/image" Target="../media/image452.png"/><Relationship Id="rId35" Type="http://schemas.openxmlformats.org/officeDocument/2006/relationships/image" Target="../media/image457.png"/><Relationship Id="rId43" Type="http://schemas.openxmlformats.org/officeDocument/2006/relationships/image" Target="../media/image465.png"/><Relationship Id="rId8" Type="http://schemas.openxmlformats.org/officeDocument/2006/relationships/image" Target="../media/image430.png"/><Relationship Id="rId3" Type="http://schemas.openxmlformats.org/officeDocument/2006/relationships/image" Target="../media/image403.png"/><Relationship Id="rId12" Type="http://schemas.openxmlformats.org/officeDocument/2006/relationships/image" Target="../media/image434.png"/><Relationship Id="rId17" Type="http://schemas.openxmlformats.org/officeDocument/2006/relationships/image" Target="../media/image265.png"/><Relationship Id="rId25" Type="http://schemas.openxmlformats.org/officeDocument/2006/relationships/image" Target="../media/image447.png"/><Relationship Id="rId33" Type="http://schemas.openxmlformats.org/officeDocument/2006/relationships/image" Target="../media/image455.png"/><Relationship Id="rId38" Type="http://schemas.openxmlformats.org/officeDocument/2006/relationships/image" Target="../media/image46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478.png"/><Relationship Id="rId18" Type="http://schemas.openxmlformats.org/officeDocument/2006/relationships/image" Target="../media/image481.png"/><Relationship Id="rId3" Type="http://schemas.openxmlformats.org/officeDocument/2006/relationships/image" Target="../media/image468.png"/><Relationship Id="rId21" Type="http://schemas.openxmlformats.org/officeDocument/2006/relationships/image" Target="../media/image484.png"/><Relationship Id="rId7" Type="http://schemas.openxmlformats.org/officeDocument/2006/relationships/image" Target="../media/image388.png"/><Relationship Id="rId12" Type="http://schemas.openxmlformats.org/officeDocument/2006/relationships/image" Target="../media/image477.png"/><Relationship Id="rId17" Type="http://schemas.openxmlformats.org/officeDocument/2006/relationships/image" Target="../media/image480.png"/><Relationship Id="rId2" Type="http://schemas.openxmlformats.org/officeDocument/2006/relationships/image" Target="../media/image467.png"/><Relationship Id="rId16" Type="http://schemas.openxmlformats.org/officeDocument/2006/relationships/image" Target="../media/image479.png"/><Relationship Id="rId20" Type="http://schemas.openxmlformats.org/officeDocument/2006/relationships/image" Target="../media/image4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24" Type="http://schemas.openxmlformats.org/officeDocument/2006/relationships/image" Target="../media/image487.png"/><Relationship Id="rId5" Type="http://schemas.openxmlformats.org/officeDocument/2006/relationships/image" Target="../media/image334.png"/><Relationship Id="rId15" Type="http://schemas.openxmlformats.org/officeDocument/2006/relationships/image" Target="../media/image473.png"/><Relationship Id="rId23" Type="http://schemas.openxmlformats.org/officeDocument/2006/relationships/image" Target="../media/image486.png"/><Relationship Id="rId10" Type="http://schemas.openxmlformats.org/officeDocument/2006/relationships/image" Target="../media/image475.png"/><Relationship Id="rId19" Type="http://schemas.openxmlformats.org/officeDocument/2006/relationships/image" Target="../media/image482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2.png"/><Relationship Id="rId22" Type="http://schemas.openxmlformats.org/officeDocument/2006/relationships/image" Target="../media/image48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13" Type="http://schemas.openxmlformats.org/officeDocument/2006/relationships/image" Target="../media/image499.png"/><Relationship Id="rId18" Type="http://schemas.openxmlformats.org/officeDocument/2006/relationships/image" Target="../media/image504.png"/><Relationship Id="rId3" Type="http://schemas.openxmlformats.org/officeDocument/2006/relationships/image" Target="../media/image489.png"/><Relationship Id="rId21" Type="http://schemas.openxmlformats.org/officeDocument/2006/relationships/image" Target="../media/image507.png"/><Relationship Id="rId7" Type="http://schemas.openxmlformats.org/officeDocument/2006/relationships/image" Target="../media/image493.png"/><Relationship Id="rId12" Type="http://schemas.openxmlformats.org/officeDocument/2006/relationships/image" Target="../media/image498.png"/><Relationship Id="rId17" Type="http://schemas.openxmlformats.org/officeDocument/2006/relationships/image" Target="../media/image503.png"/><Relationship Id="rId2" Type="http://schemas.openxmlformats.org/officeDocument/2006/relationships/image" Target="../media/image488.png"/><Relationship Id="rId16" Type="http://schemas.openxmlformats.org/officeDocument/2006/relationships/image" Target="../media/image502.png"/><Relationship Id="rId20" Type="http://schemas.openxmlformats.org/officeDocument/2006/relationships/image" Target="../media/image5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2.png"/><Relationship Id="rId11" Type="http://schemas.openxmlformats.org/officeDocument/2006/relationships/image" Target="../media/image497.png"/><Relationship Id="rId5" Type="http://schemas.openxmlformats.org/officeDocument/2006/relationships/image" Target="../media/image491.png"/><Relationship Id="rId15" Type="http://schemas.openxmlformats.org/officeDocument/2006/relationships/image" Target="../media/image501.png"/><Relationship Id="rId23" Type="http://schemas.openxmlformats.org/officeDocument/2006/relationships/image" Target="../media/image509.png"/><Relationship Id="rId10" Type="http://schemas.openxmlformats.org/officeDocument/2006/relationships/image" Target="../media/image496.png"/><Relationship Id="rId19" Type="http://schemas.openxmlformats.org/officeDocument/2006/relationships/image" Target="../media/image505.png"/><Relationship Id="rId4" Type="http://schemas.openxmlformats.org/officeDocument/2006/relationships/image" Target="../media/image490.png"/><Relationship Id="rId9" Type="http://schemas.openxmlformats.org/officeDocument/2006/relationships/image" Target="../media/image495.png"/><Relationship Id="rId14" Type="http://schemas.openxmlformats.org/officeDocument/2006/relationships/image" Target="../media/image500.png"/><Relationship Id="rId22" Type="http://schemas.openxmlformats.org/officeDocument/2006/relationships/image" Target="../media/image50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1.png"/><Relationship Id="rId18" Type="http://schemas.openxmlformats.org/officeDocument/2006/relationships/image" Target="../media/image526.png"/><Relationship Id="rId26" Type="http://schemas.openxmlformats.org/officeDocument/2006/relationships/image" Target="../media/image534.png"/><Relationship Id="rId3" Type="http://schemas.openxmlformats.org/officeDocument/2006/relationships/image" Target="../media/image511.png"/><Relationship Id="rId21" Type="http://schemas.openxmlformats.org/officeDocument/2006/relationships/image" Target="../media/image529.png"/><Relationship Id="rId7" Type="http://schemas.openxmlformats.org/officeDocument/2006/relationships/image" Target="../media/image515.png"/><Relationship Id="rId12" Type="http://schemas.openxmlformats.org/officeDocument/2006/relationships/image" Target="../media/image520.png"/><Relationship Id="rId17" Type="http://schemas.openxmlformats.org/officeDocument/2006/relationships/image" Target="../media/image525.png"/><Relationship Id="rId25" Type="http://schemas.openxmlformats.org/officeDocument/2006/relationships/image" Target="../media/image533.png"/><Relationship Id="rId33" Type="http://schemas.openxmlformats.org/officeDocument/2006/relationships/image" Target="../media/image541.png"/><Relationship Id="rId2" Type="http://schemas.openxmlformats.org/officeDocument/2006/relationships/image" Target="../media/image510.png"/><Relationship Id="rId16" Type="http://schemas.openxmlformats.org/officeDocument/2006/relationships/image" Target="../media/image524.png"/><Relationship Id="rId20" Type="http://schemas.openxmlformats.org/officeDocument/2006/relationships/image" Target="../media/image528.png"/><Relationship Id="rId29" Type="http://schemas.openxmlformats.org/officeDocument/2006/relationships/image" Target="../media/image5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4.png"/><Relationship Id="rId11" Type="http://schemas.openxmlformats.org/officeDocument/2006/relationships/image" Target="../media/image519.png"/><Relationship Id="rId24" Type="http://schemas.openxmlformats.org/officeDocument/2006/relationships/image" Target="../media/image532.png"/><Relationship Id="rId32" Type="http://schemas.openxmlformats.org/officeDocument/2006/relationships/image" Target="../media/image540.png"/><Relationship Id="rId5" Type="http://schemas.openxmlformats.org/officeDocument/2006/relationships/image" Target="../media/image513.png"/><Relationship Id="rId15" Type="http://schemas.openxmlformats.org/officeDocument/2006/relationships/image" Target="../media/image523.png"/><Relationship Id="rId23" Type="http://schemas.openxmlformats.org/officeDocument/2006/relationships/image" Target="../media/image531.png"/><Relationship Id="rId28" Type="http://schemas.openxmlformats.org/officeDocument/2006/relationships/image" Target="../media/image536.png"/><Relationship Id="rId10" Type="http://schemas.openxmlformats.org/officeDocument/2006/relationships/image" Target="../media/image518.png"/><Relationship Id="rId19" Type="http://schemas.openxmlformats.org/officeDocument/2006/relationships/image" Target="../media/image527.png"/><Relationship Id="rId31" Type="http://schemas.openxmlformats.org/officeDocument/2006/relationships/image" Target="../media/image539.png"/><Relationship Id="rId4" Type="http://schemas.openxmlformats.org/officeDocument/2006/relationships/image" Target="../media/image512.png"/><Relationship Id="rId9" Type="http://schemas.openxmlformats.org/officeDocument/2006/relationships/image" Target="../media/image517.png"/><Relationship Id="rId14" Type="http://schemas.openxmlformats.org/officeDocument/2006/relationships/image" Target="../media/image522.png"/><Relationship Id="rId22" Type="http://schemas.openxmlformats.org/officeDocument/2006/relationships/image" Target="../media/image530.png"/><Relationship Id="rId27" Type="http://schemas.openxmlformats.org/officeDocument/2006/relationships/image" Target="../media/image535.png"/><Relationship Id="rId30" Type="http://schemas.openxmlformats.org/officeDocument/2006/relationships/image" Target="../media/image538.png"/><Relationship Id="rId8" Type="http://schemas.openxmlformats.org/officeDocument/2006/relationships/image" Target="../media/image5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7.png"/><Relationship Id="rId18" Type="http://schemas.openxmlformats.org/officeDocument/2006/relationships/image" Target="../media/image331.png"/><Relationship Id="rId26" Type="http://schemas.openxmlformats.org/officeDocument/2006/relationships/image" Target="../media/image542.png"/><Relationship Id="rId3" Type="http://schemas.openxmlformats.org/officeDocument/2006/relationships/image" Target="../media/image287.png"/><Relationship Id="rId21" Type="http://schemas.openxmlformats.org/officeDocument/2006/relationships/image" Target="../media/image405.png"/><Relationship Id="rId7" Type="http://schemas.openxmlformats.org/officeDocument/2006/relationships/image" Target="../media/image291.png"/><Relationship Id="rId12" Type="http://schemas.openxmlformats.org/officeDocument/2006/relationships/image" Target="../media/image304.png"/><Relationship Id="rId17" Type="http://schemas.openxmlformats.org/officeDocument/2006/relationships/image" Target="../media/image327.png"/><Relationship Id="rId25" Type="http://schemas.openxmlformats.org/officeDocument/2006/relationships/image" Target="../media/image459.png"/><Relationship Id="rId2" Type="http://schemas.openxmlformats.org/officeDocument/2006/relationships/image" Target="../media/image2001.png"/><Relationship Id="rId16" Type="http://schemas.openxmlformats.org/officeDocument/2006/relationships/image" Target="../media/image326.png"/><Relationship Id="rId20" Type="http://schemas.openxmlformats.org/officeDocument/2006/relationships/image" Target="../media/image401.png"/><Relationship Id="rId29" Type="http://schemas.openxmlformats.org/officeDocument/2006/relationships/image" Target="../media/image5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0.png"/><Relationship Id="rId11" Type="http://schemas.openxmlformats.org/officeDocument/2006/relationships/image" Target="../media/image298.png"/><Relationship Id="rId24" Type="http://schemas.openxmlformats.org/officeDocument/2006/relationships/image" Target="../media/image440.png"/><Relationship Id="rId32" Type="http://schemas.openxmlformats.org/officeDocument/2006/relationships/image" Target="../media/image548.png"/><Relationship Id="rId5" Type="http://schemas.openxmlformats.org/officeDocument/2006/relationships/image" Target="../media/image289.png"/><Relationship Id="rId15" Type="http://schemas.openxmlformats.org/officeDocument/2006/relationships/image" Target="../media/image325.png"/><Relationship Id="rId23" Type="http://schemas.openxmlformats.org/officeDocument/2006/relationships/image" Target="../media/image439.png"/><Relationship Id="rId28" Type="http://schemas.openxmlformats.org/officeDocument/2006/relationships/image" Target="../media/image544.png"/><Relationship Id="rId10" Type="http://schemas.openxmlformats.org/officeDocument/2006/relationships/image" Target="../media/image297.png"/><Relationship Id="rId19" Type="http://schemas.openxmlformats.org/officeDocument/2006/relationships/image" Target="../media/image335.png"/><Relationship Id="rId31" Type="http://schemas.openxmlformats.org/officeDocument/2006/relationships/image" Target="../media/image547.png"/><Relationship Id="rId4" Type="http://schemas.openxmlformats.org/officeDocument/2006/relationships/image" Target="../media/image288.png"/><Relationship Id="rId9" Type="http://schemas.openxmlformats.org/officeDocument/2006/relationships/image" Target="../media/image296.png"/><Relationship Id="rId14" Type="http://schemas.openxmlformats.org/officeDocument/2006/relationships/image" Target="../media/image308.png"/><Relationship Id="rId22" Type="http://schemas.openxmlformats.org/officeDocument/2006/relationships/image" Target="../media/image437.png"/><Relationship Id="rId27" Type="http://schemas.openxmlformats.org/officeDocument/2006/relationships/image" Target="../media/image543.png"/><Relationship Id="rId30" Type="http://schemas.openxmlformats.org/officeDocument/2006/relationships/image" Target="../media/image54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606.png"/><Relationship Id="rId7" Type="http://schemas.openxmlformats.org/officeDocument/2006/relationships/image" Target="../media/image610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9.png"/><Relationship Id="rId11" Type="http://schemas.openxmlformats.org/officeDocument/2006/relationships/image" Target="../media/image614.png"/><Relationship Id="rId5" Type="http://schemas.openxmlformats.org/officeDocument/2006/relationships/image" Target="../media/image608.png"/><Relationship Id="rId10" Type="http://schemas.openxmlformats.org/officeDocument/2006/relationships/image" Target="../media/image613.png"/><Relationship Id="rId4" Type="http://schemas.openxmlformats.org/officeDocument/2006/relationships/image" Target="../media/image607.png"/><Relationship Id="rId9" Type="http://schemas.openxmlformats.org/officeDocument/2006/relationships/image" Target="../media/image61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1.png"/><Relationship Id="rId13" Type="http://schemas.openxmlformats.org/officeDocument/2006/relationships/image" Target="../media/image3801.png"/><Relationship Id="rId3" Type="http://schemas.openxmlformats.org/officeDocument/2006/relationships/image" Target="../media/image3701.png"/><Relationship Id="rId7" Type="http://schemas.openxmlformats.org/officeDocument/2006/relationships/image" Target="../media/image2901.png"/><Relationship Id="rId12" Type="http://schemas.openxmlformats.org/officeDocument/2006/relationships/image" Target="../media/image3791.png"/><Relationship Id="rId2" Type="http://schemas.openxmlformats.org/officeDocument/2006/relationships/image" Target="../media/image3691.png"/><Relationship Id="rId16" Type="http://schemas.openxmlformats.org/officeDocument/2006/relationships/image" Target="../media/image30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1.png"/><Relationship Id="rId11" Type="http://schemas.openxmlformats.org/officeDocument/2006/relationships/image" Target="../media/image3781.png"/><Relationship Id="rId5" Type="http://schemas.openxmlformats.org/officeDocument/2006/relationships/image" Target="../media/image2881.png"/><Relationship Id="rId15" Type="http://schemas.openxmlformats.org/officeDocument/2006/relationships/image" Target="../media/image2981.png"/><Relationship Id="rId10" Type="http://schemas.openxmlformats.org/officeDocument/2006/relationships/image" Target="../media/image2961.png"/><Relationship Id="rId4" Type="http://schemas.openxmlformats.org/officeDocument/2006/relationships/image" Target="../media/image2872.png"/><Relationship Id="rId9" Type="http://schemas.openxmlformats.org/officeDocument/2006/relationships/image" Target="../media/image2951.png"/><Relationship Id="rId14" Type="http://schemas.openxmlformats.org/officeDocument/2006/relationships/image" Target="../media/image297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1.png"/><Relationship Id="rId2" Type="http://schemas.openxmlformats.org/officeDocument/2006/relationships/image" Target="../media/image30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8.png"/><Relationship Id="rId13" Type="http://schemas.openxmlformats.org/officeDocument/2006/relationships/image" Target="../media/image703.png"/><Relationship Id="rId3" Type="http://schemas.openxmlformats.org/officeDocument/2006/relationships/image" Target="../media/image615.png"/><Relationship Id="rId7" Type="http://schemas.openxmlformats.org/officeDocument/2006/relationships/image" Target="../media/image697.png"/><Relationship Id="rId12" Type="http://schemas.openxmlformats.org/officeDocument/2006/relationships/image" Target="../media/image702.png"/><Relationship Id="rId2" Type="http://schemas.openxmlformats.org/officeDocument/2006/relationships/image" Target="../media/image3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3.png"/><Relationship Id="rId11" Type="http://schemas.openxmlformats.org/officeDocument/2006/relationships/image" Target="../media/image701.png"/><Relationship Id="rId5" Type="http://schemas.openxmlformats.org/officeDocument/2006/relationships/image" Target="../media/image645.png"/><Relationship Id="rId15" Type="http://schemas.openxmlformats.org/officeDocument/2006/relationships/image" Target="../media/image705.png"/><Relationship Id="rId10" Type="http://schemas.openxmlformats.org/officeDocument/2006/relationships/image" Target="../media/image700.png"/><Relationship Id="rId4" Type="http://schemas.openxmlformats.org/officeDocument/2006/relationships/image" Target="../media/image616.png"/><Relationship Id="rId9" Type="http://schemas.openxmlformats.org/officeDocument/2006/relationships/image" Target="../media/image699.png"/><Relationship Id="rId14" Type="http://schemas.openxmlformats.org/officeDocument/2006/relationships/image" Target="../media/image70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717.png"/><Relationship Id="rId3" Type="http://schemas.openxmlformats.org/officeDocument/2006/relationships/image" Target="../media/image707.pn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2" Type="http://schemas.openxmlformats.org/officeDocument/2006/relationships/image" Target="../media/image706.png"/><Relationship Id="rId16" Type="http://schemas.openxmlformats.org/officeDocument/2006/relationships/image" Target="../media/image7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5" Type="http://schemas.openxmlformats.org/officeDocument/2006/relationships/image" Target="../media/image709.png"/><Relationship Id="rId15" Type="http://schemas.openxmlformats.org/officeDocument/2006/relationships/image" Target="../media/image719.png"/><Relationship Id="rId10" Type="http://schemas.openxmlformats.org/officeDocument/2006/relationships/image" Target="../media/image714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Relationship Id="rId14" Type="http://schemas.openxmlformats.org/officeDocument/2006/relationships/image" Target="../media/image71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7.png"/><Relationship Id="rId13" Type="http://schemas.openxmlformats.org/officeDocument/2006/relationships/image" Target="../media/image732.png"/><Relationship Id="rId3" Type="http://schemas.openxmlformats.org/officeDocument/2006/relationships/image" Target="../media/image722.png"/><Relationship Id="rId7" Type="http://schemas.openxmlformats.org/officeDocument/2006/relationships/image" Target="../media/image726.png"/><Relationship Id="rId12" Type="http://schemas.openxmlformats.org/officeDocument/2006/relationships/image" Target="../media/image731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5.png"/><Relationship Id="rId11" Type="http://schemas.openxmlformats.org/officeDocument/2006/relationships/image" Target="../media/image730.png"/><Relationship Id="rId5" Type="http://schemas.openxmlformats.org/officeDocument/2006/relationships/image" Target="../media/image724.png"/><Relationship Id="rId15" Type="http://schemas.openxmlformats.org/officeDocument/2006/relationships/image" Target="../media/image734.png"/><Relationship Id="rId10" Type="http://schemas.openxmlformats.org/officeDocument/2006/relationships/image" Target="../media/image729.png"/><Relationship Id="rId4" Type="http://schemas.openxmlformats.org/officeDocument/2006/relationships/image" Target="../media/image723.png"/><Relationship Id="rId9" Type="http://schemas.openxmlformats.org/officeDocument/2006/relationships/image" Target="../media/image728.png"/><Relationship Id="rId14" Type="http://schemas.openxmlformats.org/officeDocument/2006/relationships/image" Target="../media/image73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0.png"/><Relationship Id="rId13" Type="http://schemas.openxmlformats.org/officeDocument/2006/relationships/image" Target="../media/image741.png"/><Relationship Id="rId3" Type="http://schemas.openxmlformats.org/officeDocument/2006/relationships/image" Target="../media/image735.png"/><Relationship Id="rId7" Type="http://schemas.openxmlformats.org/officeDocument/2006/relationships/image" Target="../media/image4540.png"/><Relationship Id="rId12" Type="http://schemas.openxmlformats.org/officeDocument/2006/relationships/image" Target="../media/image740.png"/><Relationship Id="rId2" Type="http://schemas.openxmlformats.org/officeDocument/2006/relationships/image" Target="../media/image4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8.png"/><Relationship Id="rId11" Type="http://schemas.openxmlformats.org/officeDocument/2006/relationships/image" Target="../media/image4580.png"/><Relationship Id="rId5" Type="http://schemas.openxmlformats.org/officeDocument/2006/relationships/image" Target="../media/image737.png"/><Relationship Id="rId10" Type="http://schemas.openxmlformats.org/officeDocument/2006/relationships/image" Target="../media/image4570.png"/><Relationship Id="rId4" Type="http://schemas.openxmlformats.org/officeDocument/2006/relationships/image" Target="../media/image736.png"/><Relationship Id="rId9" Type="http://schemas.openxmlformats.org/officeDocument/2006/relationships/image" Target="../media/image73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3" Type="http://schemas.openxmlformats.org/officeDocument/2006/relationships/image" Target="../media/image7370.png"/><Relationship Id="rId7" Type="http://schemas.openxmlformats.org/officeDocument/2006/relationships/image" Target="../media/image7411.png"/><Relationship Id="rId2" Type="http://schemas.openxmlformats.org/officeDocument/2006/relationships/image" Target="../media/image7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00.png"/><Relationship Id="rId5" Type="http://schemas.openxmlformats.org/officeDocument/2006/relationships/image" Target="../media/image7390.png"/><Relationship Id="rId4" Type="http://schemas.openxmlformats.org/officeDocument/2006/relationships/image" Target="../media/image7380.png"/><Relationship Id="rId9" Type="http://schemas.openxmlformats.org/officeDocument/2006/relationships/image" Target="../media/image74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745.png"/><Relationship Id="rId7" Type="http://schemas.openxmlformats.org/officeDocument/2006/relationships/image" Target="../media/image749.png"/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8.png"/><Relationship Id="rId11" Type="http://schemas.openxmlformats.org/officeDocument/2006/relationships/image" Target="../media/image753.png"/><Relationship Id="rId5" Type="http://schemas.openxmlformats.org/officeDocument/2006/relationships/image" Target="../media/image747.png"/><Relationship Id="rId10" Type="http://schemas.openxmlformats.org/officeDocument/2006/relationships/image" Target="../media/image752.png"/><Relationship Id="rId4" Type="http://schemas.openxmlformats.org/officeDocument/2006/relationships/image" Target="../media/image746.png"/><Relationship Id="rId9" Type="http://schemas.openxmlformats.org/officeDocument/2006/relationships/image" Target="../media/image75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55.png"/><Relationship Id="rId7" Type="http://schemas.openxmlformats.org/officeDocument/2006/relationships/image" Target="../media/image759.png"/><Relationship Id="rId12" Type="http://schemas.openxmlformats.org/officeDocument/2006/relationships/image" Target="../media/image764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8.png"/><Relationship Id="rId11" Type="http://schemas.openxmlformats.org/officeDocument/2006/relationships/image" Target="../media/image763.png"/><Relationship Id="rId5" Type="http://schemas.openxmlformats.org/officeDocument/2006/relationships/image" Target="../media/image757.png"/><Relationship Id="rId10" Type="http://schemas.openxmlformats.org/officeDocument/2006/relationships/image" Target="../media/image762.png"/><Relationship Id="rId4" Type="http://schemas.openxmlformats.org/officeDocument/2006/relationships/image" Target="../media/image756.png"/><Relationship Id="rId9" Type="http://schemas.openxmlformats.org/officeDocument/2006/relationships/image" Target="../media/image76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3310.png"/><Relationship Id="rId7" Type="http://schemas.openxmlformats.org/officeDocument/2006/relationships/image" Target="../media/image768.png"/><Relationship Id="rId12" Type="http://schemas.openxmlformats.org/officeDocument/2006/relationships/image" Target="../media/image7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7.png"/><Relationship Id="rId11" Type="http://schemas.openxmlformats.org/officeDocument/2006/relationships/image" Target="../media/image770.png"/><Relationship Id="rId5" Type="http://schemas.openxmlformats.org/officeDocument/2006/relationships/image" Target="../media/image766.png"/><Relationship Id="rId10" Type="http://schemas.openxmlformats.org/officeDocument/2006/relationships/image" Target="../media/image769.png"/><Relationship Id="rId4" Type="http://schemas.openxmlformats.org/officeDocument/2006/relationships/image" Target="../media/image765.png"/><Relationship Id="rId9" Type="http://schemas.openxmlformats.org/officeDocument/2006/relationships/image" Target="../media/image761.png"/><Relationship Id="rId14" Type="http://schemas.openxmlformats.org/officeDocument/2006/relationships/image" Target="../media/image33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2.png"/><Relationship Id="rId3" Type="http://schemas.openxmlformats.org/officeDocument/2006/relationships/image" Target="../media/image3360.png"/><Relationship Id="rId7" Type="http://schemas.openxmlformats.org/officeDocument/2006/relationships/image" Target="../media/image3400.png"/><Relationship Id="rId12" Type="http://schemas.openxmlformats.org/officeDocument/2006/relationships/image" Target="../media/image3450.png"/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90.png"/><Relationship Id="rId11" Type="http://schemas.openxmlformats.org/officeDocument/2006/relationships/image" Target="../media/image3440.png"/><Relationship Id="rId5" Type="http://schemas.openxmlformats.org/officeDocument/2006/relationships/image" Target="../media/image3380.png"/><Relationship Id="rId10" Type="http://schemas.openxmlformats.org/officeDocument/2006/relationships/image" Target="../media/image3430.png"/><Relationship Id="rId4" Type="http://schemas.openxmlformats.org/officeDocument/2006/relationships/image" Target="../media/image3370.png"/><Relationship Id="rId9" Type="http://schemas.openxmlformats.org/officeDocument/2006/relationships/image" Target="../media/image342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0.png"/><Relationship Id="rId13" Type="http://schemas.openxmlformats.org/officeDocument/2006/relationships/image" Target="../media/image3570.png"/><Relationship Id="rId18" Type="http://schemas.openxmlformats.org/officeDocument/2006/relationships/image" Target="../media/image3620.png"/><Relationship Id="rId3" Type="http://schemas.openxmlformats.org/officeDocument/2006/relationships/image" Target="../media/image3470.png"/><Relationship Id="rId7" Type="http://schemas.openxmlformats.org/officeDocument/2006/relationships/image" Target="../media/image3510.png"/><Relationship Id="rId12" Type="http://schemas.openxmlformats.org/officeDocument/2006/relationships/image" Target="../media/image3560.png"/><Relationship Id="rId17" Type="http://schemas.openxmlformats.org/officeDocument/2006/relationships/image" Target="../media/image3611.png"/><Relationship Id="rId2" Type="http://schemas.openxmlformats.org/officeDocument/2006/relationships/image" Target="../media/image3460.png"/><Relationship Id="rId16" Type="http://schemas.openxmlformats.org/officeDocument/2006/relationships/image" Target="../media/image3600.png"/><Relationship Id="rId20" Type="http://schemas.openxmlformats.org/officeDocument/2006/relationships/image" Target="../media/image33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0.png"/><Relationship Id="rId11" Type="http://schemas.openxmlformats.org/officeDocument/2006/relationships/image" Target="../media/image3550.png"/><Relationship Id="rId5" Type="http://schemas.openxmlformats.org/officeDocument/2006/relationships/image" Target="../media/image3490.png"/><Relationship Id="rId15" Type="http://schemas.openxmlformats.org/officeDocument/2006/relationships/image" Target="../media/image3590.png"/><Relationship Id="rId10" Type="http://schemas.openxmlformats.org/officeDocument/2006/relationships/image" Target="../media/image3540.png"/><Relationship Id="rId19" Type="http://schemas.openxmlformats.org/officeDocument/2006/relationships/image" Target="../media/image3630.png"/><Relationship Id="rId4" Type="http://schemas.openxmlformats.org/officeDocument/2006/relationships/image" Target="../media/image3480.png"/><Relationship Id="rId9" Type="http://schemas.openxmlformats.org/officeDocument/2006/relationships/image" Target="../media/image3530.png"/><Relationship Id="rId14" Type="http://schemas.openxmlformats.org/officeDocument/2006/relationships/image" Target="../media/image358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0.png"/><Relationship Id="rId13" Type="http://schemas.openxmlformats.org/officeDocument/2006/relationships/image" Target="../media/image3480.png"/><Relationship Id="rId3" Type="http://schemas.openxmlformats.org/officeDocument/2006/relationships/image" Target="../media/image3650.png"/><Relationship Id="rId7" Type="http://schemas.openxmlformats.org/officeDocument/2006/relationships/image" Target="../media/image3690.png"/><Relationship Id="rId12" Type="http://schemas.openxmlformats.org/officeDocument/2006/relationships/image" Target="../media/image3470.png"/><Relationship Id="rId2" Type="http://schemas.openxmlformats.org/officeDocument/2006/relationships/image" Target="../media/image36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0.png"/><Relationship Id="rId11" Type="http://schemas.openxmlformats.org/officeDocument/2006/relationships/image" Target="../media/image3460.png"/><Relationship Id="rId5" Type="http://schemas.openxmlformats.org/officeDocument/2006/relationships/image" Target="../media/image3670.png"/><Relationship Id="rId10" Type="http://schemas.openxmlformats.org/officeDocument/2006/relationships/image" Target="../media/image3350.png"/><Relationship Id="rId4" Type="http://schemas.openxmlformats.org/officeDocument/2006/relationships/image" Target="../media/image3660.png"/><Relationship Id="rId9" Type="http://schemas.openxmlformats.org/officeDocument/2006/relationships/image" Target="../media/image3710.png"/><Relationship Id="rId14" Type="http://schemas.openxmlformats.org/officeDocument/2006/relationships/image" Target="../media/image358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1.png"/><Relationship Id="rId3" Type="http://schemas.openxmlformats.org/officeDocument/2006/relationships/image" Target="../media/image857.png"/><Relationship Id="rId7" Type="http://schemas.openxmlformats.org/officeDocument/2006/relationships/image" Target="../media/image4371.png"/><Relationship Id="rId12" Type="http://schemas.openxmlformats.org/officeDocument/2006/relationships/image" Target="../media/image867.png"/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5" Type="http://schemas.openxmlformats.org/officeDocument/2006/relationships/image" Target="../media/image859.png"/><Relationship Id="rId10" Type="http://schemas.openxmlformats.org/officeDocument/2006/relationships/image" Target="../media/image865.png"/><Relationship Id="rId4" Type="http://schemas.openxmlformats.org/officeDocument/2006/relationships/image" Target="../media/image858.png"/><Relationship Id="rId9" Type="http://schemas.openxmlformats.org/officeDocument/2006/relationships/image" Target="../media/image440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5.png"/><Relationship Id="rId13" Type="http://schemas.openxmlformats.org/officeDocument/2006/relationships/image" Target="../media/image881.png"/><Relationship Id="rId18" Type="http://schemas.openxmlformats.org/officeDocument/2006/relationships/image" Target="../media/image886.png"/><Relationship Id="rId26" Type="http://schemas.openxmlformats.org/officeDocument/2006/relationships/image" Target="../media/image894.png"/><Relationship Id="rId3" Type="http://schemas.openxmlformats.org/officeDocument/2006/relationships/image" Target="../media/image869.png"/><Relationship Id="rId21" Type="http://schemas.openxmlformats.org/officeDocument/2006/relationships/image" Target="../media/image889.png"/><Relationship Id="rId7" Type="http://schemas.openxmlformats.org/officeDocument/2006/relationships/image" Target="../media/image874.png"/><Relationship Id="rId12" Type="http://schemas.openxmlformats.org/officeDocument/2006/relationships/image" Target="../media/image879.png"/><Relationship Id="rId17" Type="http://schemas.openxmlformats.org/officeDocument/2006/relationships/image" Target="../media/image7012.png"/><Relationship Id="rId25" Type="http://schemas.openxmlformats.org/officeDocument/2006/relationships/image" Target="../media/image893.png"/><Relationship Id="rId2" Type="http://schemas.openxmlformats.org/officeDocument/2006/relationships/image" Target="../media/image868.png"/><Relationship Id="rId16" Type="http://schemas.openxmlformats.org/officeDocument/2006/relationships/image" Target="../media/image884.png"/><Relationship Id="rId20" Type="http://schemas.openxmlformats.org/officeDocument/2006/relationships/image" Target="../media/image888.png"/><Relationship Id="rId29" Type="http://schemas.openxmlformats.org/officeDocument/2006/relationships/image" Target="../media/image8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50.png"/><Relationship Id="rId11" Type="http://schemas.openxmlformats.org/officeDocument/2006/relationships/image" Target="../media/image878.png"/><Relationship Id="rId24" Type="http://schemas.openxmlformats.org/officeDocument/2006/relationships/image" Target="../media/image892.png"/><Relationship Id="rId32" Type="http://schemas.openxmlformats.org/officeDocument/2006/relationships/image" Target="../media/image901.png"/><Relationship Id="rId5" Type="http://schemas.openxmlformats.org/officeDocument/2006/relationships/image" Target="../media/image5500.png"/><Relationship Id="rId15" Type="http://schemas.openxmlformats.org/officeDocument/2006/relationships/image" Target="../media/image883.png"/><Relationship Id="rId23" Type="http://schemas.openxmlformats.org/officeDocument/2006/relationships/image" Target="../media/image885.png"/><Relationship Id="rId28" Type="http://schemas.openxmlformats.org/officeDocument/2006/relationships/image" Target="../media/image896.png"/><Relationship Id="rId10" Type="http://schemas.openxmlformats.org/officeDocument/2006/relationships/image" Target="../media/image877.png"/><Relationship Id="rId19" Type="http://schemas.openxmlformats.org/officeDocument/2006/relationships/image" Target="../media/image887.png"/><Relationship Id="rId31" Type="http://schemas.openxmlformats.org/officeDocument/2006/relationships/image" Target="../media/image899.png"/><Relationship Id="rId4" Type="http://schemas.openxmlformats.org/officeDocument/2006/relationships/image" Target="../media/image4590.png"/><Relationship Id="rId9" Type="http://schemas.openxmlformats.org/officeDocument/2006/relationships/image" Target="../media/image6530.png"/><Relationship Id="rId14" Type="http://schemas.openxmlformats.org/officeDocument/2006/relationships/image" Target="../media/image882.png"/><Relationship Id="rId22" Type="http://schemas.openxmlformats.org/officeDocument/2006/relationships/image" Target="../media/image891.png"/><Relationship Id="rId27" Type="http://schemas.openxmlformats.org/officeDocument/2006/relationships/image" Target="../media/image895.png"/><Relationship Id="rId30" Type="http://schemas.openxmlformats.org/officeDocument/2006/relationships/image" Target="../media/image702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8.png"/><Relationship Id="rId13" Type="http://schemas.openxmlformats.org/officeDocument/2006/relationships/image" Target="../media/image914.png"/><Relationship Id="rId18" Type="http://schemas.openxmlformats.org/officeDocument/2006/relationships/image" Target="../media/image919.png"/><Relationship Id="rId26" Type="http://schemas.openxmlformats.org/officeDocument/2006/relationships/image" Target="../media/image7052.png"/><Relationship Id="rId3" Type="http://schemas.openxmlformats.org/officeDocument/2006/relationships/image" Target="../media/image903.png"/><Relationship Id="rId21" Type="http://schemas.openxmlformats.org/officeDocument/2006/relationships/image" Target="../media/image923.png"/><Relationship Id="rId7" Type="http://schemas.openxmlformats.org/officeDocument/2006/relationships/image" Target="../media/image907.png"/><Relationship Id="rId12" Type="http://schemas.openxmlformats.org/officeDocument/2006/relationships/image" Target="../media/image913.png"/><Relationship Id="rId17" Type="http://schemas.openxmlformats.org/officeDocument/2006/relationships/image" Target="../media/image918.png"/><Relationship Id="rId25" Type="http://schemas.openxmlformats.org/officeDocument/2006/relationships/image" Target="../media/image927.png"/><Relationship Id="rId2" Type="http://schemas.openxmlformats.org/officeDocument/2006/relationships/image" Target="../media/image902.png"/><Relationship Id="rId16" Type="http://schemas.openxmlformats.org/officeDocument/2006/relationships/image" Target="../media/image917.png"/><Relationship Id="rId20" Type="http://schemas.openxmlformats.org/officeDocument/2006/relationships/image" Target="../media/image922.png"/><Relationship Id="rId29" Type="http://schemas.openxmlformats.org/officeDocument/2006/relationships/image" Target="../media/image9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53.png"/><Relationship Id="rId11" Type="http://schemas.openxmlformats.org/officeDocument/2006/relationships/image" Target="../media/image912.png"/><Relationship Id="rId24" Type="http://schemas.openxmlformats.org/officeDocument/2006/relationships/image" Target="../media/image926.png"/><Relationship Id="rId5" Type="http://schemas.openxmlformats.org/officeDocument/2006/relationships/image" Target="../media/image7042.png"/><Relationship Id="rId15" Type="http://schemas.openxmlformats.org/officeDocument/2006/relationships/image" Target="../media/image916.png"/><Relationship Id="rId23" Type="http://schemas.openxmlformats.org/officeDocument/2006/relationships/image" Target="../media/image925.png"/><Relationship Id="rId28" Type="http://schemas.openxmlformats.org/officeDocument/2006/relationships/image" Target="../media/image929.png"/><Relationship Id="rId10" Type="http://schemas.openxmlformats.org/officeDocument/2006/relationships/image" Target="../media/image7041.png"/><Relationship Id="rId19" Type="http://schemas.openxmlformats.org/officeDocument/2006/relationships/image" Target="../media/image921.png"/><Relationship Id="rId4" Type="http://schemas.openxmlformats.org/officeDocument/2006/relationships/image" Target="../media/image6971.png"/><Relationship Id="rId9" Type="http://schemas.openxmlformats.org/officeDocument/2006/relationships/image" Target="../media/image909.png"/><Relationship Id="rId14" Type="http://schemas.openxmlformats.org/officeDocument/2006/relationships/image" Target="../media/image915.png"/><Relationship Id="rId22" Type="http://schemas.openxmlformats.org/officeDocument/2006/relationships/image" Target="../media/image924.png"/><Relationship Id="rId27" Type="http://schemas.openxmlformats.org/officeDocument/2006/relationships/image" Target="../media/image928.png"/><Relationship Id="rId30" Type="http://schemas.openxmlformats.org/officeDocument/2006/relationships/image" Target="../media/image93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1.png"/><Relationship Id="rId13" Type="http://schemas.openxmlformats.org/officeDocument/2006/relationships/image" Target="../media/image4830.png"/><Relationship Id="rId3" Type="http://schemas.openxmlformats.org/officeDocument/2006/relationships/image" Target="../media/image4730.png"/><Relationship Id="rId7" Type="http://schemas.openxmlformats.org/officeDocument/2006/relationships/image" Target="../media/image4770.png"/><Relationship Id="rId12" Type="http://schemas.openxmlformats.org/officeDocument/2006/relationships/image" Target="../media/image4820.png"/><Relationship Id="rId2" Type="http://schemas.openxmlformats.org/officeDocument/2006/relationships/image" Target="../media/image4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60.png"/><Relationship Id="rId11" Type="http://schemas.openxmlformats.org/officeDocument/2006/relationships/image" Target="../media/image4810.png"/><Relationship Id="rId5" Type="http://schemas.openxmlformats.org/officeDocument/2006/relationships/image" Target="../media/image4750.png"/><Relationship Id="rId10" Type="http://schemas.openxmlformats.org/officeDocument/2006/relationships/image" Target="../media/image4800.png"/><Relationship Id="rId4" Type="http://schemas.openxmlformats.org/officeDocument/2006/relationships/image" Target="../media/image4740.png"/><Relationship Id="rId9" Type="http://schemas.openxmlformats.org/officeDocument/2006/relationships/image" Target="../media/image4790.png"/><Relationship Id="rId14" Type="http://schemas.openxmlformats.org/officeDocument/2006/relationships/image" Target="../media/image484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7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3" Type="http://schemas.openxmlformats.org/officeDocument/2006/relationships/image" Target="../media/image911.png"/><Relationship Id="rId7" Type="http://schemas.openxmlformats.org/officeDocument/2006/relationships/image" Target="../media/image936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" Type="http://schemas.openxmlformats.org/officeDocument/2006/relationships/image" Target="../media/image898.png"/><Relationship Id="rId16" Type="http://schemas.openxmlformats.org/officeDocument/2006/relationships/image" Target="../media/image9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5.png"/><Relationship Id="rId11" Type="http://schemas.openxmlformats.org/officeDocument/2006/relationships/image" Target="../media/image941.png"/><Relationship Id="rId5" Type="http://schemas.openxmlformats.org/officeDocument/2006/relationships/image" Target="../media/image934.png"/><Relationship Id="rId15" Type="http://schemas.openxmlformats.org/officeDocument/2006/relationships/image" Target="../media/image945.png"/><Relationship Id="rId10" Type="http://schemas.openxmlformats.org/officeDocument/2006/relationships/image" Target="../media/image939.png"/><Relationship Id="rId4" Type="http://schemas.openxmlformats.org/officeDocument/2006/relationships/image" Target="../media/image933.png"/><Relationship Id="rId9" Type="http://schemas.openxmlformats.org/officeDocument/2006/relationships/image" Target="../media/image938.png"/><Relationship Id="rId14" Type="http://schemas.openxmlformats.org/officeDocument/2006/relationships/image" Target="../media/image94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0.png"/><Relationship Id="rId13" Type="http://schemas.openxmlformats.org/officeDocument/2006/relationships/image" Target="../media/image4990.png"/><Relationship Id="rId3" Type="http://schemas.openxmlformats.org/officeDocument/2006/relationships/image" Target="../media/image789.png"/><Relationship Id="rId7" Type="http://schemas.openxmlformats.org/officeDocument/2006/relationships/image" Target="../media/image2350.png"/><Relationship Id="rId12" Type="http://schemas.openxmlformats.org/officeDocument/2006/relationships/image" Target="../media/image4980.png"/><Relationship Id="rId2" Type="http://schemas.openxmlformats.org/officeDocument/2006/relationships/image" Target="../media/image2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4431.png"/><Relationship Id="rId5" Type="http://schemas.openxmlformats.org/officeDocument/2006/relationships/image" Target="../media/image2310.png"/><Relationship Id="rId15" Type="http://schemas.openxmlformats.org/officeDocument/2006/relationships/image" Target="../media/image5010.png"/><Relationship Id="rId10" Type="http://schemas.openxmlformats.org/officeDocument/2006/relationships/image" Target="../media/image3100.png"/><Relationship Id="rId4" Type="http://schemas.openxmlformats.org/officeDocument/2006/relationships/image" Target="../media/image2300.png"/><Relationship Id="rId9" Type="http://schemas.openxmlformats.org/officeDocument/2006/relationships/image" Target="../media/image3080.png"/><Relationship Id="rId14" Type="http://schemas.openxmlformats.org/officeDocument/2006/relationships/image" Target="../media/image50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1874836"/>
          </a:xfrm>
        </p:spPr>
        <p:txBody>
          <a:bodyPr/>
          <a:lstStyle/>
          <a:p>
            <a:r>
              <a:rPr lang="en-US" dirty="0"/>
              <a:t>Unit – 3</a:t>
            </a:r>
            <a:br>
              <a:rPr lang="en-US" dirty="0"/>
            </a:br>
            <a:r>
              <a:rPr lang="en-US" dirty="0"/>
              <a:t>Basic </a:t>
            </a:r>
            <a:r>
              <a:rPr lang="en-IN" dirty="0"/>
              <a:t>Probability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mehul.chaurasia@darshan.ac.in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/>
              <a:t>Department of Humanities &amp; Science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Mehul </a:t>
            </a:r>
            <a:r>
              <a:rPr lang="en-US" dirty="0" err="1"/>
              <a:t>Chaurasia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69" y="5211251"/>
            <a:ext cx="1353599" cy="135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9">
                <a:extLst>
                  <a:ext uri="{FF2B5EF4-FFF2-40B4-BE49-F238E27FC236}">
                    <a16:creationId xmlns:a16="http://schemas.microsoft.com/office/drawing/2014/main" id="{403ACE90-46C1-4D01-97A7-CF9D045FA96A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2581756" y="81449"/>
                <a:ext cx="4646358" cy="734653"/>
              </a:xfrm>
            </p:spPr>
            <p:txBody>
              <a:bodyPr/>
              <a:lstStyle/>
              <a:p>
                <a:pPr lvl="0">
                  <a:lnSpc>
                    <a:spcPct val="100000"/>
                  </a:lnSpc>
                </a:pPr>
                <a:r>
                  <a:rPr lang="en-US" dirty="0">
                    <a:solidFill>
                      <a:prstClr val="white"/>
                    </a:solidFill>
                  </a:rPr>
                  <a:t>MCA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>
                    <a:solidFill>
                      <a:prstClr val="white"/>
                    </a:solidFill>
                  </a:rPr>
                  <a:t>2</a:t>
                </a:r>
                <a:r>
                  <a:rPr lang="en-US" baseline="30000" dirty="0">
                    <a:solidFill>
                      <a:prstClr val="white"/>
                    </a:solidFill>
                  </a:rPr>
                  <a:t>nd</a:t>
                </a:r>
                <a:r>
                  <a:rPr lang="en-US" dirty="0">
                    <a:solidFill>
                      <a:prstClr val="white"/>
                    </a:solidFill>
                  </a:rPr>
                  <a:t> Semester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dirty="0"/>
                  <a:t>Mathematics for Computer Application   (2305HS203)</a:t>
                </a:r>
              </a:p>
            </p:txBody>
          </p:sp>
        </mc:Choice>
        <mc:Fallback xmlns="">
          <p:sp>
            <p:nvSpPr>
              <p:cNvPr id="13" name="Text Placeholder 19">
                <a:extLst>
                  <a:ext uri="{FF2B5EF4-FFF2-40B4-BE49-F238E27FC236}">
                    <a16:creationId xmlns:a16="http://schemas.microsoft.com/office/drawing/2014/main" id="{403ACE90-46C1-4D01-97A7-CF9D045FA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2581756" y="81449"/>
                <a:ext cx="4646358" cy="734653"/>
              </a:xfrm>
              <a:blipFill>
                <a:blip r:embed="rId3"/>
                <a:stretch>
                  <a:fillRect t="-23140" b="-33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26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Permutation (Arrangement)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A permutation is an </a:t>
                </a:r>
                <a:r>
                  <a:rPr lang="en-US" b="1" dirty="0">
                    <a:solidFill>
                      <a:srgbClr val="FF0000"/>
                    </a:solidFill>
                  </a:rPr>
                  <a:t>arrangement</a:t>
                </a:r>
                <a:r>
                  <a:rPr lang="en-US" dirty="0"/>
                  <a:t> in a definite order of a number of objects taken some or all at a time.</a:t>
                </a:r>
                <a:endParaRPr lang="en-IN" dirty="0"/>
              </a:p>
              <a:p>
                <a:pPr lvl="0"/>
                <a:r>
                  <a:rPr lang="en-US" dirty="0"/>
                  <a:t>Suppose that we are given 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’ distinct objects and wish to arrange 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’ of these objects in a line </a:t>
                </a:r>
                <a:r>
                  <a:rPr lang="en-US" b="1" dirty="0"/>
                  <a:t>without repeating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An ordered arrangement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elements of a set is known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 permutation.</a:t>
                </a:r>
                <a:endParaRPr lang="en-IN" dirty="0"/>
              </a:p>
              <a:p>
                <a:r>
                  <a:rPr lang="en-US" dirty="0"/>
                  <a:t>It is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IN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IN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p>
                          <m:e>
                            <m:r>
                              <a:rPr lang="en-IN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</m:sPre>
                      </m:e>
                      <m:sub>
                        <m:r>
                          <a:rPr lang="en-IN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Total number of </a:t>
                </a:r>
                <a:r>
                  <a:rPr lang="en-IN" dirty="0"/>
                  <a:t>permutation </a:t>
                </a:r>
                <a:r>
                  <a:rPr lang="en-US" dirty="0"/>
                  <a:t>(arrangements) can be calculated as follow:</a:t>
                </a:r>
                <a:endParaRPr lang="en-IN" dirty="0"/>
              </a:p>
              <a:p>
                <a:pPr marL="2698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p>
                            <m:e>
                              <m:r>
                                <a:rPr lang="en-IN" b="1" i="0" smtClean="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</m:sPre>
                        </m:e>
                        <m:sub>
                          <m:r>
                            <a:rPr lang="en-IN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sub>
                      </m:sSub>
                      <m:r>
                        <a:rPr lang="en-US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US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26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3F450DE-D213-4EC5-A3DC-E76CF5501F23}"/>
                  </a:ext>
                </a:extLst>
              </p:cNvPr>
              <p:cNvSpPr txBox="1"/>
              <p:nvPr/>
            </p:nvSpPr>
            <p:spPr>
              <a:xfrm>
                <a:off x="1230742" y="2772507"/>
                <a:ext cx="61622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3F450DE-D213-4EC5-A3DC-E76CF5501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742" y="2772507"/>
                <a:ext cx="616225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972130-4272-4991-AC4B-61D519875DBD}"/>
                  </a:ext>
                </a:extLst>
              </p:cNvPr>
              <p:cNvSpPr txBox="1"/>
              <p:nvPr/>
            </p:nvSpPr>
            <p:spPr>
              <a:xfrm>
                <a:off x="407759" y="2772507"/>
                <a:ext cx="8204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972130-4272-4991-AC4B-61D519875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59" y="2772507"/>
                <a:ext cx="8204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28207-708D-490C-9F54-47F28E103436}"/>
                  </a:ext>
                </a:extLst>
              </p:cNvPr>
              <p:cNvSpPr txBox="1"/>
              <p:nvPr/>
            </p:nvSpPr>
            <p:spPr>
              <a:xfrm>
                <a:off x="1230743" y="3416301"/>
                <a:ext cx="16948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.60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228207-708D-490C-9F54-47F28E103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743" y="3416301"/>
                <a:ext cx="169486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1DF149B-88E3-4D7C-8C04-8491BDA3FF05}"/>
                  </a:ext>
                </a:extLst>
              </p:cNvPr>
              <p:cNvSpPr txBox="1"/>
              <p:nvPr/>
            </p:nvSpPr>
            <p:spPr>
              <a:xfrm>
                <a:off x="1230743" y="4060095"/>
                <a:ext cx="12186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=0.06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1DF149B-88E3-4D7C-8C04-8491BDA3F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743" y="4060095"/>
                <a:ext cx="121861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095C752-18F9-4C20-93E7-5A836245ED7C}"/>
                  </a:ext>
                </a:extLst>
              </p:cNvPr>
              <p:cNvSpPr txBox="1"/>
              <p:nvPr/>
            </p:nvSpPr>
            <p:spPr>
              <a:xfrm>
                <a:off x="1230742" y="4703889"/>
                <a:ext cx="13285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095C752-18F9-4C20-93E7-5A836245E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742" y="4703889"/>
                <a:ext cx="132857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E142F2-2367-4667-AC7B-E26FAE90B1FB}"/>
                  </a:ext>
                </a:extLst>
              </p:cNvPr>
              <p:cNvSpPr txBox="1"/>
              <p:nvPr/>
            </p:nvSpPr>
            <p:spPr>
              <a:xfrm>
                <a:off x="2906673" y="3416301"/>
                <a:ext cx="11329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0.10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E142F2-2367-4667-AC7B-E26FAE90B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73" y="3416301"/>
                <a:ext cx="1132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8CD9B6-AAB4-426E-A1A0-0249F8711825}"/>
                  </a:ext>
                </a:extLst>
              </p:cNvPr>
              <p:cNvSpPr txBox="1"/>
              <p:nvPr/>
            </p:nvSpPr>
            <p:spPr>
              <a:xfrm>
                <a:off x="4020656" y="3416301"/>
                <a:ext cx="16767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0.40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8CD9B6-AAB4-426E-A1A0-0249F871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656" y="3416301"/>
                <a:ext cx="167672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3770ED-7262-46EA-80B2-B0E95615AC5F}"/>
                  </a:ext>
                </a:extLst>
              </p:cNvPr>
              <p:cNvSpPr txBox="1"/>
              <p:nvPr/>
            </p:nvSpPr>
            <p:spPr>
              <a:xfrm>
                <a:off x="5574290" y="3416301"/>
                <a:ext cx="10428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3770ED-7262-46EA-80B2-B0E95615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90" y="3416301"/>
                <a:ext cx="104281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2E81DF-BE4D-4135-A55C-7BC41BAB643C}"/>
                  </a:ext>
                </a:extLst>
              </p:cNvPr>
              <p:cNvSpPr txBox="1"/>
              <p:nvPr/>
            </p:nvSpPr>
            <p:spPr>
              <a:xfrm>
                <a:off x="2316300" y="4060095"/>
                <a:ext cx="12186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+ 0.02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2E81DF-BE4D-4135-A55C-7BC41BAB6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300" y="4060095"/>
                <a:ext cx="121861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3916B3-325B-4898-BC33-546646CEA7E0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8509679" y="2415663"/>
            <a:ext cx="1023738" cy="732723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BA9084-6B5B-488A-AEE3-8B5775E94E71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8509679" y="1612033"/>
            <a:ext cx="1023738" cy="803632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97E9E3B-71D3-4064-9A2A-50D27C4E8ED9}"/>
              </a:ext>
            </a:extLst>
          </p:cNvPr>
          <p:cNvSpPr>
            <a:spLocks noChangeAspect="1"/>
          </p:cNvSpPr>
          <p:nvPr/>
        </p:nvSpPr>
        <p:spPr>
          <a:xfrm>
            <a:off x="9533417" y="1522033"/>
            <a:ext cx="180000" cy="180000"/>
          </a:xfrm>
          <a:prstGeom prst="ellips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A498B4-BDA1-47AC-8711-1280B0BBA704}"/>
              </a:ext>
            </a:extLst>
          </p:cNvPr>
          <p:cNvSpPr>
            <a:spLocks noChangeAspect="1"/>
          </p:cNvSpPr>
          <p:nvPr/>
        </p:nvSpPr>
        <p:spPr>
          <a:xfrm>
            <a:off x="9533417" y="3058386"/>
            <a:ext cx="180000" cy="180000"/>
          </a:xfrm>
          <a:prstGeom prst="ellips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DA55A7F-DDCF-4390-8209-8A2E53705FE7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9713417" y="1612033"/>
            <a:ext cx="1248994" cy="0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19109E-2942-49DF-853D-7F8A7C592CF0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9713417" y="3148386"/>
            <a:ext cx="1248994" cy="0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D41B2EB-DA63-4A86-872C-65720BA4AF00}"/>
              </a:ext>
            </a:extLst>
          </p:cNvPr>
          <p:cNvSpPr>
            <a:spLocks noChangeAspect="1"/>
          </p:cNvSpPr>
          <p:nvPr/>
        </p:nvSpPr>
        <p:spPr>
          <a:xfrm>
            <a:off x="10962411" y="1522033"/>
            <a:ext cx="180000" cy="180000"/>
          </a:xfrm>
          <a:prstGeom prst="ellips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38E4956-1102-4430-802A-9BA8378535A5}"/>
              </a:ext>
            </a:extLst>
          </p:cNvPr>
          <p:cNvSpPr>
            <a:spLocks noChangeAspect="1"/>
          </p:cNvSpPr>
          <p:nvPr/>
        </p:nvSpPr>
        <p:spPr>
          <a:xfrm>
            <a:off x="10962411" y="3058386"/>
            <a:ext cx="180000" cy="180000"/>
          </a:xfrm>
          <a:prstGeom prst="ellips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D70CD4-4C02-429A-86C1-DBBBD55E0557}"/>
                  </a:ext>
                </a:extLst>
              </p:cNvPr>
              <p:cNvSpPr txBox="1"/>
              <p:nvPr/>
            </p:nvSpPr>
            <p:spPr>
              <a:xfrm>
                <a:off x="9392445" y="1084566"/>
                <a:ext cx="62376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6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D70CD4-4C02-429A-86C1-DBBBD55E0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445" y="1084566"/>
                <a:ext cx="62376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51F401-E9C7-4133-9A0F-0549666907C3}"/>
                  </a:ext>
                </a:extLst>
              </p:cNvPr>
              <p:cNvSpPr txBox="1"/>
              <p:nvPr/>
            </p:nvSpPr>
            <p:spPr>
              <a:xfrm>
                <a:off x="9388597" y="3170079"/>
                <a:ext cx="63145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6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751F401-E9C7-4133-9A0F-05496669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597" y="3170079"/>
                <a:ext cx="631455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52D197-219F-4762-A467-4856233D2A32}"/>
                  </a:ext>
                </a:extLst>
              </p:cNvPr>
              <p:cNvSpPr txBox="1"/>
              <p:nvPr/>
            </p:nvSpPr>
            <p:spPr>
              <a:xfrm>
                <a:off x="10819814" y="1109966"/>
                <a:ext cx="4651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6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52D197-219F-4762-A467-4856233D2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814" y="1109966"/>
                <a:ext cx="465191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032C246-CFCC-4902-AFEE-DDE3DDEB7694}"/>
                  </a:ext>
                </a:extLst>
              </p:cNvPr>
              <p:cNvSpPr txBox="1"/>
              <p:nvPr/>
            </p:nvSpPr>
            <p:spPr>
              <a:xfrm>
                <a:off x="10819815" y="3182778"/>
                <a:ext cx="4651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6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032C246-CFCC-4902-AFEE-DDE3DDEB7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815" y="3182778"/>
                <a:ext cx="46519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868BA0-6B10-4933-A104-E18B2B45DD53}"/>
                  </a:ext>
                </a:extLst>
              </p:cNvPr>
              <p:cNvSpPr txBox="1"/>
              <p:nvPr/>
            </p:nvSpPr>
            <p:spPr>
              <a:xfrm>
                <a:off x="8368867" y="1455811"/>
                <a:ext cx="88357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0.60</m:t>
                      </m:r>
                    </m:oMath>
                  </m:oMathPara>
                </a14:m>
                <a:endParaRPr lang="en-IN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868BA0-6B10-4933-A104-E18B2B45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867" y="1455811"/>
                <a:ext cx="883575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0930FC-83E7-46DB-A24F-1E10FFE80CB5}"/>
                  </a:ext>
                </a:extLst>
              </p:cNvPr>
              <p:cNvSpPr txBox="1"/>
              <p:nvPr/>
            </p:nvSpPr>
            <p:spPr>
              <a:xfrm>
                <a:off x="8366962" y="2782024"/>
                <a:ext cx="88357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600" b="0" i="1">
                    <a:solidFill>
                      <a:srgbClr val="0070C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0.40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0930FC-83E7-46DB-A24F-1E10FFE80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962" y="2782024"/>
                <a:ext cx="883575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0178F6-282B-40F0-8080-863DE18DF887}"/>
                  </a:ext>
                </a:extLst>
              </p:cNvPr>
              <p:cNvSpPr txBox="1"/>
              <p:nvPr/>
            </p:nvSpPr>
            <p:spPr>
              <a:xfrm>
                <a:off x="9914077" y="1122302"/>
                <a:ext cx="88357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600" b="0" i="1">
                    <a:solidFill>
                      <a:srgbClr val="0070C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0.10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0178F6-282B-40F0-8080-863DE18DF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077" y="1122302"/>
                <a:ext cx="883575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E1EFD9-D754-42C2-B89C-FC1F356D7B0D}"/>
                  </a:ext>
                </a:extLst>
              </p:cNvPr>
              <p:cNvSpPr txBox="1"/>
              <p:nvPr/>
            </p:nvSpPr>
            <p:spPr>
              <a:xfrm>
                <a:off x="9952073" y="3127714"/>
                <a:ext cx="88357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600" b="0" i="1">
                    <a:solidFill>
                      <a:srgbClr val="0070C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1E1EFD9-D754-42C2-B89C-FC1F356D7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073" y="3127714"/>
                <a:ext cx="883575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7C598F0-8AD7-4C70-B104-E2C7974D5282}"/>
                  </a:ext>
                </a:extLst>
              </p:cNvPr>
              <p:cNvSpPr txBox="1"/>
              <p:nvPr/>
            </p:nvSpPr>
            <p:spPr>
              <a:xfrm>
                <a:off x="412177" y="987182"/>
                <a:ext cx="2252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7C598F0-8AD7-4C70-B104-E2C7974D5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77" y="987182"/>
                <a:ext cx="225256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F4AE7F-4C39-49A9-9F33-49D10C6B93D2}"/>
                  </a:ext>
                </a:extLst>
              </p:cNvPr>
              <p:cNvSpPr txBox="1"/>
              <p:nvPr/>
            </p:nvSpPr>
            <p:spPr>
              <a:xfrm>
                <a:off x="412177" y="1596143"/>
                <a:ext cx="2252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F4AE7F-4C39-49A9-9F33-49D10C6B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77" y="1596143"/>
                <a:ext cx="225256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5948793-D768-417F-ACB6-004F117CA8BF}"/>
                  </a:ext>
                </a:extLst>
              </p:cNvPr>
              <p:cNvSpPr txBox="1"/>
              <p:nvPr/>
            </p:nvSpPr>
            <p:spPr>
              <a:xfrm>
                <a:off x="3252437" y="987182"/>
                <a:ext cx="2782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5948793-D768-417F-ACB6-004F117CA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437" y="987182"/>
                <a:ext cx="278268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CD6D65-CF2A-4A5B-BC66-64CFF4745BA5}"/>
                  </a:ext>
                </a:extLst>
              </p:cNvPr>
              <p:cNvSpPr txBox="1"/>
              <p:nvPr/>
            </p:nvSpPr>
            <p:spPr>
              <a:xfrm>
                <a:off x="3252437" y="1596143"/>
                <a:ext cx="2782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3CD6D65-CF2A-4A5B-BC66-64CFF4745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437" y="1596143"/>
                <a:ext cx="278268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53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32" grpId="0"/>
      <p:bldP spid="33" grpId="0"/>
      <p:bldP spid="34" grpId="0"/>
      <p:bldP spid="3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B7CD6-D667-4021-852B-B1B52B39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472FD8-5380-4DCB-BEBA-49E882DCD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2060"/>
                    </a:solidFill>
                    <a:effectLst/>
                    <a:ea typeface="Times New Roman" panose="02020603050405020304" pitchFamily="18" charset="0"/>
                    <a:cs typeface="Shruti" panose="020B0502040204020203" pitchFamily="34" charset="0"/>
                  </a:rPr>
                  <a:t>Statement:</a:t>
                </a:r>
                <a:endParaRPr lang="en-IN" dirty="0">
                  <a:solidFill>
                    <a:srgbClr val="002060"/>
                  </a:solidFill>
                  <a:effectLst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lvl="1"/>
                <a:r>
                  <a:rPr lang="en-US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a:rPr lang="en-US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 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a:rPr lang="en-US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 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a:rPr lang="en-US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 </m:t>
                    </m:r>
                    <m:r>
                      <a:rPr lang="en-US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…</m:t>
                    </m:r>
                    <m:r>
                      <a:rPr lang="en-IN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 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be </a:t>
                </a:r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mutually exclusive and exhaustive events of the sample space 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≠0</m:t>
                    </m:r>
                  </m:oMath>
                </a14:m>
                <a:r>
                  <a:rPr lang="en-IN" i="0" dirty="0"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i</m:t>
                    </m:r>
                    <m: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=1,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 </m:t>
                    </m:r>
                    <m: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2</m:t>
                    </m:r>
                    <m:r>
                      <a:rPr lang="en-IN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 </m:t>
                    </m:r>
                    <m:r>
                      <a:rPr lang="en-IN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3,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 </m:t>
                    </m:r>
                    <m: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…</m:t>
                    </m:r>
                    <m:r>
                      <a:rPr lang="en-IN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 </m:t>
                    </m:r>
                    <m:r>
                      <m:rPr>
                        <m:sty m:val="p"/>
                      </m:rP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n</m:t>
                    </m:r>
                    <m: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B</m:t>
                    </m:r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be any event associated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S</m:t>
                    </m:r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B</m:t>
                        </m:r>
                      </m:e>
                    </m:d>
                    <m:r>
                      <a:rPr lang="en-IN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≠0</m:t>
                    </m:r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. </a:t>
                </a:r>
              </a:p>
              <a:p>
                <a:pPr marL="628650" lvl="1" indent="0">
                  <a:buNone/>
                </a:pPr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The probability of an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when the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B</m:t>
                    </m:r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has occurred is</a:t>
                </a:r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472FD8-5380-4DCB-BEBA-49E882DC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5C6AB-B805-4427-B507-F0B9201E447E}"/>
                  </a:ext>
                </a:extLst>
              </p:cNvPr>
              <p:cNvSpPr txBox="1"/>
              <p:nvPr/>
            </p:nvSpPr>
            <p:spPr>
              <a:xfrm>
                <a:off x="71664" y="4199655"/>
                <a:ext cx="19621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endChr m:val="|"/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IN" sz="28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5C6AB-B805-4427-B507-F0B9201E4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4" y="4199655"/>
                <a:ext cx="19621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2F7F3-3BEB-4EC7-B35A-E9839B78B909}"/>
                  </a:ext>
                </a:extLst>
              </p:cNvPr>
              <p:cNvSpPr txBox="1"/>
              <p:nvPr/>
            </p:nvSpPr>
            <p:spPr>
              <a:xfrm>
                <a:off x="1962150" y="3897778"/>
                <a:ext cx="10229850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IN" sz="28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IN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IN" sz="28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IN" sz="28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+⋯+ 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r>
                                    <a:rPr lang="en-IN" sz="28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IN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2F7F3-3BEB-4EC7-B35A-E9839B78B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50" y="3897778"/>
                <a:ext cx="10229850" cy="1126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6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Method 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61050"/>
            <a:ext cx="10515600" cy="1500187"/>
          </a:xfrm>
        </p:spPr>
        <p:txBody>
          <a:bodyPr>
            <a:normAutofit/>
          </a:bodyPr>
          <a:lstStyle/>
          <a:p>
            <a:r>
              <a:rPr lang="en-IN" dirty="0"/>
              <a:t>Bayes’ Theorem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03788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27516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en-US" dirty="0"/>
                  <a:t>In a certain assembly plant, three machines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0" dirty="0">
                    <a:latin typeface="+mj-lt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make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30%</m:t>
                    </m:r>
                    <m:r>
                      <a:rPr lang="en-IN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45%</m:t>
                    </m:r>
                  </m:oMath>
                </a14:m>
                <a:r>
                  <a:rPr lang="en-US" i="0" dirty="0">
                    <a:latin typeface="+mj-lt"/>
                  </a:rPr>
                  <a:t> &amp;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25%</m:t>
                    </m:r>
                  </m:oMath>
                </a14:m>
                <a:r>
                  <a:rPr lang="en-US" dirty="0"/>
                  <a:t> respectively of the products. It is known form the past experience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2%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3%</m:t>
                    </m:r>
                  </m:oMath>
                </a14:m>
                <a:r>
                  <a:rPr lang="en-US" i="0" dirty="0">
                    <a:latin typeface="+mj-lt"/>
                  </a:rPr>
                  <a:t> &amp;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2%</m:t>
                    </m:r>
                  </m:oMath>
                </a14:m>
                <a:r>
                  <a:rPr lang="en-US" dirty="0"/>
                  <a:t> of the products made by each machine respectively are defective. Now, suppose that a finished product is randomly selected. What is the probability that it is defective?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2751662"/>
              </a:xfrm>
              <a:prstGeom prst="rect">
                <a:avLst/>
              </a:prstGeom>
              <a:blipFill>
                <a:blip r:embed="rId2"/>
                <a:stretch>
                  <a:fillRect l="-1074" r="-1074" b="-48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77613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0DC217-D4D1-4C8A-974B-2E44A438FFA5}"/>
              </a:ext>
            </a:extLst>
          </p:cNvPr>
          <p:cNvSpPr txBox="1"/>
          <p:nvPr/>
        </p:nvSpPr>
        <p:spPr>
          <a:xfrm>
            <a:off x="1594216" y="3780087"/>
            <a:ext cx="341321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3048000" algn="l"/>
              </a:tabLst>
            </a:pPr>
            <a:r>
              <a:rPr lang="fr-FR" sz="2800" dirty="0">
                <a:solidFill>
                  <a:srgbClr val="002060"/>
                </a:solidFill>
              </a:rPr>
              <a:t>Machines' Production	: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11A32-F081-401B-9F35-A5A6A1A39EB1}"/>
              </a:ext>
            </a:extLst>
          </p:cNvPr>
          <p:cNvSpPr txBox="1"/>
          <p:nvPr/>
        </p:nvSpPr>
        <p:spPr>
          <a:xfrm>
            <a:off x="1594216" y="5083371"/>
            <a:ext cx="25967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3048000" algn="l"/>
              </a:tabLst>
            </a:pPr>
            <a:r>
              <a:rPr lang="en-GB" sz="2800" dirty="0">
                <a:solidFill>
                  <a:srgbClr val="002060"/>
                </a:solidFill>
              </a:rPr>
              <a:t>Defective Rates :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FA5103-C3B1-445C-BA20-90671FC189E1}"/>
              </a:ext>
            </a:extLst>
          </p:cNvPr>
          <p:cNvSpPr txBox="1"/>
          <p:nvPr/>
        </p:nvSpPr>
        <p:spPr>
          <a:xfrm>
            <a:off x="7109582" y="3776139"/>
            <a:ext cx="13013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Events: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/>
              <p:nvPr/>
            </p:nvSpPr>
            <p:spPr>
              <a:xfrm>
                <a:off x="7109582" y="4292984"/>
                <a:ext cx="475842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Product made by Machine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82" y="4292984"/>
                <a:ext cx="4758421" cy="523220"/>
              </a:xfrm>
              <a:prstGeom prst="rect">
                <a:avLst/>
              </a:prstGeom>
              <a:blipFill>
                <a:blip r:embed="rId3"/>
                <a:stretch>
                  <a:fillRect t="-10465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/>
              <p:nvPr/>
            </p:nvSpPr>
            <p:spPr>
              <a:xfrm>
                <a:off x="7109582" y="4858710"/>
                <a:ext cx="475842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Product made by Machine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82" y="4858710"/>
                <a:ext cx="4758420" cy="523220"/>
              </a:xfrm>
              <a:prstGeom prst="rect">
                <a:avLst/>
              </a:prstGeom>
              <a:blipFill>
                <a:blip r:embed="rId4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2B16E7-C2F5-4A1E-ACAF-DCCD9744D05E}"/>
                  </a:ext>
                </a:extLst>
              </p:cNvPr>
              <p:cNvSpPr txBox="1"/>
              <p:nvPr/>
            </p:nvSpPr>
            <p:spPr>
              <a:xfrm>
                <a:off x="7109582" y="5424436"/>
                <a:ext cx="475842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Product made by Machine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2B16E7-C2F5-4A1E-ACAF-DCCD9744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82" y="5424436"/>
                <a:ext cx="4758421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3A4EC9-6217-4D55-B3B4-2092D7FDE64A}"/>
                  </a:ext>
                </a:extLst>
              </p:cNvPr>
              <p:cNvSpPr txBox="1"/>
              <p:nvPr/>
            </p:nvSpPr>
            <p:spPr>
              <a:xfrm>
                <a:off x="7109582" y="5990161"/>
                <a:ext cx="495123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  : Selecting a defective product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3A4EC9-6217-4D55-B3B4-2092D7FD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82" y="5990161"/>
                <a:ext cx="4951239" cy="523220"/>
              </a:xfrm>
              <a:prstGeom prst="rect">
                <a:avLst/>
              </a:prstGeom>
              <a:blipFill>
                <a:blip r:embed="rId6"/>
                <a:stretch>
                  <a:fillRect t="-10588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2634F1-28C9-4BF2-9D96-2AAAC1C19D35}"/>
                  </a:ext>
                </a:extLst>
              </p:cNvPr>
              <p:cNvSpPr txBox="1"/>
              <p:nvPr/>
            </p:nvSpPr>
            <p:spPr>
              <a:xfrm>
                <a:off x="1594215" y="5610539"/>
                <a:ext cx="50533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3048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      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2%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2634F1-28C9-4BF2-9D96-2AAAC1C19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5610539"/>
                <a:ext cx="505332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8AB890-132E-4066-8AF6-2965B965F225}"/>
                  </a:ext>
                </a:extLst>
              </p:cNvPr>
              <p:cNvSpPr txBox="1"/>
              <p:nvPr/>
            </p:nvSpPr>
            <p:spPr>
              <a:xfrm>
                <a:off x="1594216" y="4355384"/>
                <a:ext cx="532909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3048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45%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25%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8AB890-132E-4066-8AF6-2965B965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355384"/>
                <a:ext cx="532909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97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32" grpId="0"/>
      <p:bldP spid="37" grpId="0"/>
      <p:bldP spid="40" grpId="0"/>
      <p:bldP spid="41" grpId="0"/>
      <p:bldP spid="22" grpId="0"/>
      <p:bldP spid="12" grpId="0"/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1 (Continue)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EB6070-7B89-40E9-80EA-7F55B673B189}"/>
              </a:ext>
            </a:extLst>
          </p:cNvPr>
          <p:cNvSpPr txBox="1"/>
          <p:nvPr/>
        </p:nvSpPr>
        <p:spPr>
          <a:xfrm>
            <a:off x="1594216" y="2122429"/>
            <a:ext cx="2149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Probabilities: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6E29D9-DC5D-4AC7-8C35-3AD2D90231F8}"/>
                  </a:ext>
                </a:extLst>
              </p:cNvPr>
              <p:cNvSpPr txBox="1"/>
              <p:nvPr/>
            </p:nvSpPr>
            <p:spPr>
              <a:xfrm>
                <a:off x="1594216" y="2675329"/>
                <a:ext cx="2252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6E29D9-DC5D-4AC7-8C35-3AD2D9023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675329"/>
                <a:ext cx="225256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8D836A-76E6-4C04-9B42-7D418261AEED}"/>
                  </a:ext>
                </a:extLst>
              </p:cNvPr>
              <p:cNvSpPr txBox="1"/>
              <p:nvPr/>
            </p:nvSpPr>
            <p:spPr>
              <a:xfrm>
                <a:off x="5416770" y="2675329"/>
                <a:ext cx="2252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0.45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8D836A-76E6-4C04-9B42-7D418261A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770" y="2675329"/>
                <a:ext cx="22525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2F91BA-958C-468E-9DA7-18119FB85744}"/>
                  </a:ext>
                </a:extLst>
              </p:cNvPr>
              <p:cNvSpPr txBox="1"/>
              <p:nvPr/>
            </p:nvSpPr>
            <p:spPr>
              <a:xfrm>
                <a:off x="1594216" y="3351197"/>
                <a:ext cx="2755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2F91BA-958C-468E-9DA7-18119FB85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351197"/>
                <a:ext cx="27559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B5B446-06FE-4214-A79A-49951A75EF4E}"/>
                  </a:ext>
                </a:extLst>
              </p:cNvPr>
              <p:cNvSpPr txBox="1"/>
              <p:nvPr/>
            </p:nvSpPr>
            <p:spPr>
              <a:xfrm>
                <a:off x="5416770" y="3351197"/>
                <a:ext cx="2755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B5B446-06FE-4214-A79A-49951A75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770" y="3351197"/>
                <a:ext cx="27559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850559-6B5D-4F32-A4EB-C9EEB63FC805}"/>
                  </a:ext>
                </a:extLst>
              </p:cNvPr>
              <p:cNvSpPr txBox="1"/>
              <p:nvPr/>
            </p:nvSpPr>
            <p:spPr>
              <a:xfrm>
                <a:off x="9212743" y="2675329"/>
                <a:ext cx="2252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850559-6B5D-4F32-A4EB-C9EEB63FC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743" y="2675329"/>
                <a:ext cx="22525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C4B6BE-CB76-4322-B978-8FDE96CD5E38}"/>
                  </a:ext>
                </a:extLst>
              </p:cNvPr>
              <p:cNvSpPr txBox="1"/>
              <p:nvPr/>
            </p:nvSpPr>
            <p:spPr>
              <a:xfrm>
                <a:off x="9212743" y="3351197"/>
                <a:ext cx="2755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C4B6BE-CB76-4322-B978-8FDE96CD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743" y="3351197"/>
                <a:ext cx="27559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4E338D-EE2D-4173-A6D9-9ACBA88CB60C}"/>
                  </a:ext>
                </a:extLst>
              </p:cNvPr>
              <p:cNvSpPr txBox="1"/>
              <p:nvPr/>
            </p:nvSpPr>
            <p:spPr>
              <a:xfrm>
                <a:off x="2414686" y="4843054"/>
                <a:ext cx="97773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4E338D-EE2D-4173-A6D9-9ACBA88CB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86" y="4843054"/>
                <a:ext cx="97773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4D2DAC-694D-44BA-A883-9AACC55BBAFB}"/>
                  </a:ext>
                </a:extLst>
              </p:cNvPr>
              <p:cNvSpPr txBox="1"/>
              <p:nvPr/>
            </p:nvSpPr>
            <p:spPr>
              <a:xfrm>
                <a:off x="2414688" y="5473757"/>
                <a:ext cx="100243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0.30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0.02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0.45</m:t>
                          </m:r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0.03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4D2DAC-694D-44BA-A883-9AACC55B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88" y="5473757"/>
                <a:ext cx="100243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60879A-3C81-4DD8-ACF2-543515D20DE3}"/>
                  </a:ext>
                </a:extLst>
              </p:cNvPr>
              <p:cNvSpPr txBox="1"/>
              <p:nvPr/>
            </p:nvSpPr>
            <p:spPr>
              <a:xfrm>
                <a:off x="2414686" y="6104460"/>
                <a:ext cx="17763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0245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60879A-3C81-4DD8-ACF2-543515D20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86" y="6104460"/>
                <a:ext cx="177631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B460716-C477-4067-A862-8582CAD4F3D1}"/>
              </a:ext>
            </a:extLst>
          </p:cNvPr>
          <p:cNvSpPr txBox="1"/>
          <p:nvPr/>
        </p:nvSpPr>
        <p:spPr>
          <a:xfrm>
            <a:off x="1594217" y="4258094"/>
            <a:ext cx="4264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Law of Total Probability: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0871B1-EFF6-48AE-B808-8F6FA1B58E53}"/>
                  </a:ext>
                </a:extLst>
              </p:cNvPr>
              <p:cNvSpPr txBox="1"/>
              <p:nvPr/>
            </p:nvSpPr>
            <p:spPr>
              <a:xfrm>
                <a:off x="1594216" y="4843054"/>
                <a:ext cx="8204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0871B1-EFF6-48AE-B808-8F6FA1B58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843054"/>
                <a:ext cx="8204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D165B34-D1BB-4EE1-B1B7-4D3E779A3C38}"/>
              </a:ext>
            </a:extLst>
          </p:cNvPr>
          <p:cNvSpPr txBox="1"/>
          <p:nvPr/>
        </p:nvSpPr>
        <p:spPr>
          <a:xfrm>
            <a:off x="1594216" y="818684"/>
            <a:ext cx="341321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3048000" algn="l"/>
              </a:tabLst>
            </a:pPr>
            <a:r>
              <a:rPr lang="fr-FR" sz="2800" dirty="0">
                <a:solidFill>
                  <a:srgbClr val="002060"/>
                </a:solidFill>
              </a:rPr>
              <a:t>Machines' Production	: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46D00-B6FF-4A57-AA74-42750D880B26}"/>
              </a:ext>
            </a:extLst>
          </p:cNvPr>
          <p:cNvSpPr txBox="1"/>
          <p:nvPr/>
        </p:nvSpPr>
        <p:spPr>
          <a:xfrm>
            <a:off x="2397308" y="1491726"/>
            <a:ext cx="2559541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3048000" algn="l"/>
              </a:tabLst>
            </a:pPr>
            <a:r>
              <a:rPr lang="en-GB" sz="2800" dirty="0">
                <a:solidFill>
                  <a:srgbClr val="002060"/>
                </a:solidFill>
              </a:rPr>
              <a:t>Defective Rates 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8F44C8-9DE8-4211-B4C9-7E40DBA2F726}"/>
                  </a:ext>
                </a:extLst>
              </p:cNvPr>
              <p:cNvSpPr txBox="1"/>
              <p:nvPr/>
            </p:nvSpPr>
            <p:spPr>
              <a:xfrm>
                <a:off x="4887368" y="1487554"/>
                <a:ext cx="498075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3048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      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2%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8F44C8-9DE8-4211-B4C9-7E40DBA2F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8" y="1487554"/>
                <a:ext cx="49807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82512B-88C0-49E9-A49E-045F16807E58}"/>
                  </a:ext>
                </a:extLst>
              </p:cNvPr>
              <p:cNvSpPr txBox="1"/>
              <p:nvPr/>
            </p:nvSpPr>
            <p:spPr>
              <a:xfrm>
                <a:off x="4880649" y="821244"/>
                <a:ext cx="533015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3048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45%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25%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82512B-88C0-49E9-A49E-045F1680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649" y="821244"/>
                <a:ext cx="533015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3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8" grpId="0"/>
      <p:bldP spid="69" grpId="0"/>
      <p:bldP spid="70" grpId="0"/>
      <p:bldP spid="82" grpId="0"/>
      <p:bldP spid="23" grpId="0"/>
      <p:bldP spid="24" grpId="0"/>
      <p:bldP spid="12" grpId="0"/>
      <p:bldP spid="15" grpId="0"/>
      <p:bldP spid="16" grpId="0"/>
      <p:bldP spid="17" grpId="0"/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173654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en-GB" dirty="0"/>
                  <a:t>An urn contains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GB" dirty="0"/>
                  <a:t> white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 black balls, while another urn contains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 white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dirty="0"/>
                  <a:t> black balls. Two balls are drawn from the first urn and put into the second urn and then a ball is drawn from the later. What is the probability that it is a white ball?</a:t>
                </a:r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736540"/>
              </a:xfrm>
              <a:prstGeom prst="rect">
                <a:avLst/>
              </a:prstGeom>
              <a:blipFill>
                <a:blip r:embed="rId2"/>
                <a:stretch>
                  <a:fillRect l="-1074" r="-1074" b="-49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75746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FA5103-C3B1-445C-BA20-90671FC189E1}"/>
              </a:ext>
            </a:extLst>
          </p:cNvPr>
          <p:cNvSpPr txBox="1"/>
          <p:nvPr/>
        </p:nvSpPr>
        <p:spPr>
          <a:xfrm>
            <a:off x="4763084" y="2757469"/>
            <a:ext cx="13013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Events: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/>
              <p:nvPr/>
            </p:nvSpPr>
            <p:spPr>
              <a:xfrm>
                <a:off x="4763084" y="3280689"/>
                <a:ext cx="603531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Two white balls </a:t>
                </a:r>
                <a:r>
                  <a:rPr lang="en-IN" sz="2800" dirty="0">
                    <a:solidFill>
                      <a:srgbClr val="002060"/>
                    </a:solidFill>
                  </a:rPr>
                  <a:t>drawn from Urn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084" y="3280689"/>
                <a:ext cx="6035310" cy="523220"/>
              </a:xfrm>
              <a:prstGeom prst="rect">
                <a:avLst/>
              </a:prstGeom>
              <a:blipFill>
                <a:blip r:embed="rId3"/>
                <a:stretch>
                  <a:fillRect t="-10465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/>
              <p:nvPr/>
            </p:nvSpPr>
            <p:spPr>
              <a:xfrm>
                <a:off x="4763084" y="3953375"/>
                <a:ext cx="560668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Two black balls </a:t>
                </a:r>
                <a:r>
                  <a:rPr lang="en-IN" sz="2800" dirty="0">
                    <a:solidFill>
                      <a:srgbClr val="002060"/>
                    </a:solidFill>
                  </a:rPr>
                  <a:t>drawn from Urn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084" y="3953375"/>
                <a:ext cx="5606684" cy="523220"/>
              </a:xfrm>
              <a:prstGeom prst="rect">
                <a:avLst/>
              </a:prstGeom>
              <a:blipFill>
                <a:blip r:embed="rId4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2B16E7-C2F5-4A1E-ACAF-DCCD9744D05E}"/>
                  </a:ext>
                </a:extLst>
              </p:cNvPr>
              <p:cNvSpPr txBox="1"/>
              <p:nvPr/>
            </p:nvSpPr>
            <p:spPr>
              <a:xfrm>
                <a:off x="4763084" y="4626061"/>
                <a:ext cx="757835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One white and one black balls </a:t>
                </a:r>
                <a:r>
                  <a:rPr lang="en-IN" sz="2800" dirty="0">
                    <a:solidFill>
                      <a:srgbClr val="002060"/>
                    </a:solidFill>
                  </a:rPr>
                  <a:t>drawn from Urn 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2B16E7-C2F5-4A1E-ACAF-DCCD9744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084" y="4626061"/>
                <a:ext cx="7578359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3A4EC9-6217-4D55-B3B4-2092D7FDE64A}"/>
                  </a:ext>
                </a:extLst>
              </p:cNvPr>
              <p:cNvSpPr txBox="1"/>
              <p:nvPr/>
            </p:nvSpPr>
            <p:spPr>
              <a:xfrm>
                <a:off x="4763084" y="5298747"/>
                <a:ext cx="495123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  : White ball drawn from Urn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3A4EC9-6217-4D55-B3B4-2092D7FD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084" y="5298747"/>
                <a:ext cx="4951239" cy="523220"/>
              </a:xfrm>
              <a:prstGeom prst="rect">
                <a:avLst/>
              </a:prstGeom>
              <a:blipFill>
                <a:blip r:embed="rId6"/>
                <a:stretch>
                  <a:fillRect t="-10465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/>
              <p:nvPr/>
            </p:nvSpPr>
            <p:spPr>
              <a:xfrm>
                <a:off x="1746946" y="2760172"/>
                <a:ext cx="10509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002060"/>
                    </a:solidFill>
                    <a:effectLst/>
                  </a:rPr>
                  <a:t>Urn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46" y="2760172"/>
                <a:ext cx="1050958" cy="523220"/>
              </a:xfrm>
              <a:prstGeom prst="rect">
                <a:avLst/>
              </a:prstGeom>
              <a:blipFill>
                <a:blip r:embed="rId7"/>
                <a:stretch>
                  <a:fillRect l="-814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9F4B86-3970-4A49-9886-D86428867E20}"/>
                  </a:ext>
                </a:extLst>
              </p:cNvPr>
              <p:cNvSpPr txBox="1"/>
              <p:nvPr/>
            </p:nvSpPr>
            <p:spPr>
              <a:xfrm>
                <a:off x="3277805" y="2757469"/>
                <a:ext cx="10509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002060"/>
                    </a:solidFill>
                    <a:effectLst/>
                  </a:rPr>
                  <a:t>Urn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9F4B86-3970-4A49-9886-D86428867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805" y="2757469"/>
                <a:ext cx="1050958" cy="523220"/>
              </a:xfrm>
              <a:prstGeom prst="rect">
                <a:avLst/>
              </a:prstGeom>
              <a:blipFill>
                <a:blip r:embed="rId8"/>
                <a:stretch>
                  <a:fillRect l="-8140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D7F6E4-9077-4833-AB1F-D54260D1BA6E}"/>
                  </a:ext>
                </a:extLst>
              </p:cNvPr>
              <p:cNvSpPr txBox="1"/>
              <p:nvPr/>
            </p:nvSpPr>
            <p:spPr>
              <a:xfrm>
                <a:off x="3130238" y="3279814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White</a:t>
                </a:r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D7F6E4-9077-4833-AB1F-D54260D1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38" y="3279814"/>
                <a:ext cx="1356419" cy="523220"/>
              </a:xfrm>
              <a:prstGeom prst="rect">
                <a:avLst/>
              </a:prstGeom>
              <a:blipFill>
                <a:blip r:embed="rId9"/>
                <a:stretch>
                  <a:fillRect t="-10465" r="-493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ECF3D9-6529-4F78-80FD-918D6FE626D7}"/>
                  </a:ext>
                </a:extLst>
              </p:cNvPr>
              <p:cNvSpPr txBox="1"/>
              <p:nvPr/>
            </p:nvSpPr>
            <p:spPr>
              <a:xfrm>
                <a:off x="1503835" y="3281841"/>
                <a:ext cx="15305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10 </m:t>
                    </m:r>
                  </m:oMath>
                </a14:m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White</a:t>
                </a:r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ECF3D9-6529-4F78-80FD-918D6FE62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35" y="3281841"/>
                <a:ext cx="1530569" cy="523220"/>
              </a:xfrm>
              <a:prstGeom prst="rect">
                <a:avLst/>
              </a:prstGeom>
              <a:blipFill>
                <a:blip r:embed="rId10"/>
                <a:stretch>
                  <a:fillRect t="-10465" r="-4781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255B6E-C9F4-4AA3-90EB-514D9CCD8D83}"/>
                  </a:ext>
                </a:extLst>
              </p:cNvPr>
              <p:cNvSpPr txBox="1"/>
              <p:nvPr/>
            </p:nvSpPr>
            <p:spPr>
              <a:xfrm>
                <a:off x="1503835" y="3803510"/>
                <a:ext cx="15305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Black</a:t>
                </a:r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255B6E-C9F4-4AA3-90EB-514D9CCD8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35" y="3803510"/>
                <a:ext cx="1530569" cy="52322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BD33A3-6A3A-4B37-B134-06F9EC5172F7}"/>
                  </a:ext>
                </a:extLst>
              </p:cNvPr>
              <p:cNvSpPr txBox="1"/>
              <p:nvPr/>
            </p:nvSpPr>
            <p:spPr>
              <a:xfrm>
                <a:off x="3130238" y="3802159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Black</a:t>
                </a:r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BD33A3-6A3A-4B37-B134-06F9EC517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38" y="3802159"/>
                <a:ext cx="1356419" cy="523220"/>
              </a:xfrm>
              <a:prstGeom prst="rect">
                <a:avLst/>
              </a:prstGeom>
              <a:blipFill>
                <a:blip r:embed="rId12"/>
                <a:stretch>
                  <a:fillRect t="-11628" r="-3587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E68F11-790A-4EED-B385-EB7B1AB9BA60}"/>
              </a:ext>
            </a:extLst>
          </p:cNvPr>
          <p:cNvCxnSpPr>
            <a:cxnSpLocks/>
          </p:cNvCxnSpPr>
          <p:nvPr/>
        </p:nvCxnSpPr>
        <p:spPr>
          <a:xfrm>
            <a:off x="3172618" y="4419031"/>
            <a:ext cx="1271659" cy="0"/>
          </a:xfrm>
          <a:prstGeom prst="line">
            <a:avLst/>
          </a:prstGeom>
          <a:ln w="38100">
            <a:solidFill>
              <a:srgbClr val="301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F6EBCC-5EFC-4FE6-B843-1C64E3CC3EFE}"/>
                  </a:ext>
                </a:extLst>
              </p:cNvPr>
              <p:cNvSpPr txBox="1"/>
              <p:nvPr/>
            </p:nvSpPr>
            <p:spPr>
              <a:xfrm>
                <a:off x="3130238" y="4475217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Balls</a:t>
                </a:r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F6EBCC-5EFC-4FE6-B843-1C64E3CC3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38" y="4475217"/>
                <a:ext cx="1356419" cy="523220"/>
              </a:xfrm>
              <a:prstGeom prst="rect">
                <a:avLst/>
              </a:prstGeom>
              <a:blipFill>
                <a:blip r:embed="rId13"/>
                <a:stretch>
                  <a:fillRect t="-10465" r="-44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563FC3-E3BD-47FA-8DC9-CB76511C1DB9}"/>
              </a:ext>
            </a:extLst>
          </p:cNvPr>
          <p:cNvCxnSpPr>
            <a:cxnSpLocks/>
          </p:cNvCxnSpPr>
          <p:nvPr/>
        </p:nvCxnSpPr>
        <p:spPr>
          <a:xfrm>
            <a:off x="1633289" y="4418877"/>
            <a:ext cx="1271659" cy="0"/>
          </a:xfrm>
          <a:prstGeom prst="line">
            <a:avLst/>
          </a:prstGeom>
          <a:ln w="38100">
            <a:solidFill>
              <a:srgbClr val="301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2BCE20-B563-4506-A359-2D2E6B4D1830}"/>
                  </a:ext>
                </a:extLst>
              </p:cNvPr>
              <p:cNvSpPr txBox="1"/>
              <p:nvPr/>
            </p:nvSpPr>
            <p:spPr>
              <a:xfrm>
                <a:off x="1590910" y="4475217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Balls</a:t>
                </a:r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2BCE20-B563-4506-A359-2D2E6B4D1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10" y="4475217"/>
                <a:ext cx="1356419" cy="523220"/>
              </a:xfrm>
              <a:prstGeom prst="rect">
                <a:avLst/>
              </a:prstGeom>
              <a:blipFill>
                <a:blip r:embed="rId14"/>
                <a:stretch>
                  <a:fillRect t="-10465" r="-855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05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37" grpId="0"/>
      <p:bldP spid="40" grpId="0"/>
      <p:bldP spid="41" grpId="0"/>
      <p:bldP spid="22" grpId="0"/>
      <p:bldP spid="12" grpId="0"/>
      <p:bldP spid="13" grpId="0"/>
      <p:bldP spid="15" grpId="0"/>
      <p:bldP spid="16" grpId="0"/>
      <p:bldP spid="17" grpId="0"/>
      <p:bldP spid="18" grpId="0"/>
      <p:bldP spid="20" grpId="0"/>
      <p:bldP spid="2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 (Continue)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6709CF-ADF8-434C-B161-A4B852409937}"/>
              </a:ext>
            </a:extLst>
          </p:cNvPr>
          <p:cNvSpPr txBox="1"/>
          <p:nvPr/>
        </p:nvSpPr>
        <p:spPr>
          <a:xfrm>
            <a:off x="1594216" y="793897"/>
            <a:ext cx="2149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Probabilities: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00FDDA-4C52-4A2B-953C-27A573206F85}"/>
                  </a:ext>
                </a:extLst>
              </p:cNvPr>
              <p:cNvSpPr txBox="1"/>
              <p:nvPr/>
            </p:nvSpPr>
            <p:spPr>
              <a:xfrm>
                <a:off x="1594216" y="1664156"/>
                <a:ext cx="1104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00FDDA-4C52-4A2B-953C-27A573206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1664156"/>
                <a:ext cx="110431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E6965E-66C1-4979-83CD-244D913D6B0E}"/>
                  </a:ext>
                </a:extLst>
              </p:cNvPr>
              <p:cNvSpPr txBox="1"/>
              <p:nvPr/>
            </p:nvSpPr>
            <p:spPr>
              <a:xfrm>
                <a:off x="1594216" y="2938513"/>
                <a:ext cx="1104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E6965E-66C1-4979-83CD-244D913D6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938513"/>
                <a:ext cx="110431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C1E51F-B76D-4307-8CC8-4958469263BA}"/>
                  </a:ext>
                </a:extLst>
              </p:cNvPr>
              <p:cNvSpPr txBox="1"/>
              <p:nvPr/>
            </p:nvSpPr>
            <p:spPr>
              <a:xfrm>
                <a:off x="4004854" y="1471796"/>
                <a:ext cx="1063150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26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C1E51F-B76D-4307-8CC8-495846926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54" y="1471796"/>
                <a:ext cx="1063150" cy="907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B7138-EF3C-46F0-90EF-0F2E7D6FB880}"/>
                  </a:ext>
                </a:extLst>
              </p:cNvPr>
              <p:cNvSpPr txBox="1"/>
              <p:nvPr/>
            </p:nvSpPr>
            <p:spPr>
              <a:xfrm>
                <a:off x="1594216" y="4261206"/>
                <a:ext cx="1063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B7138-EF3C-46F0-90EF-0F2E7D6FB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261206"/>
                <a:ext cx="10631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99F890-7933-4321-9BB3-D542236D22F5}"/>
                  </a:ext>
                </a:extLst>
              </p:cNvPr>
              <p:cNvSpPr txBox="1"/>
              <p:nvPr/>
            </p:nvSpPr>
            <p:spPr>
              <a:xfrm>
                <a:off x="4004854" y="2746153"/>
                <a:ext cx="1063150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26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99F890-7933-4321-9BB3-D542236D2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54" y="2746153"/>
                <a:ext cx="1063150" cy="907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0CE3-AA4F-4462-B95B-10D6BA6E2111}"/>
                  </a:ext>
                </a:extLst>
              </p:cNvPr>
              <p:cNvSpPr txBox="1"/>
              <p:nvPr/>
            </p:nvSpPr>
            <p:spPr>
              <a:xfrm>
                <a:off x="4902220" y="4059389"/>
                <a:ext cx="1063150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13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100CE3-AA4F-4462-B95B-10D6BA6E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20" y="4059389"/>
                <a:ext cx="1063150" cy="907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8B6936-3DD2-4A3D-B655-C50A4EB1F775}"/>
                  </a:ext>
                </a:extLst>
              </p:cNvPr>
              <p:cNvSpPr txBox="1"/>
              <p:nvPr/>
            </p:nvSpPr>
            <p:spPr>
              <a:xfrm>
                <a:off x="9360417" y="767320"/>
                <a:ext cx="105095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2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Urn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8B6936-3DD2-4A3D-B655-C50A4EB1F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417" y="767320"/>
                <a:ext cx="1050958" cy="430887"/>
              </a:xfrm>
              <a:prstGeom prst="rect">
                <a:avLst/>
              </a:prstGeom>
              <a:blipFill>
                <a:blip r:embed="rId8"/>
                <a:stretch>
                  <a:fillRect t="-11268" b="-33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494A8-DD1A-4D22-89AB-03E580C341E9}"/>
                  </a:ext>
                </a:extLst>
              </p:cNvPr>
              <p:cNvSpPr txBox="1"/>
              <p:nvPr/>
            </p:nvSpPr>
            <p:spPr>
              <a:xfrm>
                <a:off x="10745351" y="764617"/>
                <a:ext cx="105095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2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Urn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494A8-DD1A-4D22-89AB-03E580C34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351" y="764617"/>
                <a:ext cx="1050958" cy="430887"/>
              </a:xfrm>
              <a:prstGeom prst="rect">
                <a:avLst/>
              </a:prstGeom>
              <a:blipFill>
                <a:blip r:embed="rId9"/>
                <a:stretch>
                  <a:fillRect t="-9859" b="-35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B0FB9-4658-4BA7-9F24-724B2BFD5433}"/>
                  </a:ext>
                </a:extLst>
              </p:cNvPr>
              <p:cNvSpPr txBox="1"/>
              <p:nvPr/>
            </p:nvSpPr>
            <p:spPr>
              <a:xfrm>
                <a:off x="10597784" y="1205560"/>
                <a:ext cx="135641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200" i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2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White</a:t>
                </a:r>
                <a:endParaRPr lang="en-IN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AB0FB9-4658-4BA7-9F24-724B2BFD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84" y="1205560"/>
                <a:ext cx="1356419" cy="430887"/>
              </a:xfrm>
              <a:prstGeom prst="rect">
                <a:avLst/>
              </a:prstGeom>
              <a:blipFill>
                <a:blip r:embed="rId10"/>
                <a:stretch>
                  <a:fillRect t="-11429" b="-35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204002-DEED-442E-BB94-4AF456679593}"/>
                  </a:ext>
                </a:extLst>
              </p:cNvPr>
              <p:cNvSpPr txBox="1"/>
              <p:nvPr/>
            </p:nvSpPr>
            <p:spPr>
              <a:xfrm>
                <a:off x="9117306" y="1207587"/>
                <a:ext cx="15305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200" i="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10 </m:t>
                    </m:r>
                  </m:oMath>
                </a14:m>
                <a:r>
                  <a:rPr lang="en-GB" sz="2200" i="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White</a:t>
                </a:r>
                <a:endParaRPr lang="en-IN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204002-DEED-442E-BB94-4AF45667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306" y="1207587"/>
                <a:ext cx="1530569" cy="430887"/>
              </a:xfrm>
              <a:prstGeom prst="rect">
                <a:avLst/>
              </a:prstGeom>
              <a:blipFill>
                <a:blip r:embed="rId11"/>
                <a:stretch>
                  <a:fillRect t="-9859" b="-35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4319C4-8412-4F15-97A0-E6EF6A09E39D}"/>
                  </a:ext>
                </a:extLst>
              </p:cNvPr>
              <p:cNvSpPr txBox="1"/>
              <p:nvPr/>
            </p:nvSpPr>
            <p:spPr>
              <a:xfrm>
                <a:off x="9117306" y="1637798"/>
                <a:ext cx="15305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200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2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Black</a:t>
                </a:r>
                <a:endParaRPr lang="en-IN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4319C4-8412-4F15-97A0-E6EF6A09E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306" y="1637798"/>
                <a:ext cx="1530569" cy="430887"/>
              </a:xfrm>
              <a:prstGeom prst="rect">
                <a:avLst/>
              </a:prstGeom>
              <a:blipFill>
                <a:blip r:embed="rId12"/>
                <a:stretch>
                  <a:fillRect t="-11429" b="-35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F38FEC-B956-468E-B9A2-82500C53C07C}"/>
                  </a:ext>
                </a:extLst>
              </p:cNvPr>
              <p:cNvSpPr txBox="1"/>
              <p:nvPr/>
            </p:nvSpPr>
            <p:spPr>
              <a:xfrm>
                <a:off x="10597784" y="1636447"/>
                <a:ext cx="135641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200" i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2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Black</a:t>
                </a:r>
                <a:endParaRPr lang="en-IN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F38FEC-B956-468E-B9A2-82500C53C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84" y="1636447"/>
                <a:ext cx="1356419" cy="430887"/>
              </a:xfrm>
              <a:prstGeom prst="rect">
                <a:avLst/>
              </a:prstGeom>
              <a:blipFill>
                <a:blip r:embed="rId13"/>
                <a:stretch>
                  <a:fillRect t="-9859" b="-35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18363B5-A26F-4E6C-AE2F-154BE5C22BBB}"/>
              </a:ext>
            </a:extLst>
          </p:cNvPr>
          <p:cNvCxnSpPr>
            <a:cxnSpLocks/>
          </p:cNvCxnSpPr>
          <p:nvPr/>
        </p:nvCxnSpPr>
        <p:spPr>
          <a:xfrm>
            <a:off x="10697966" y="2064952"/>
            <a:ext cx="1156054" cy="0"/>
          </a:xfrm>
          <a:prstGeom prst="line">
            <a:avLst/>
          </a:prstGeom>
          <a:ln w="38100">
            <a:solidFill>
              <a:srgbClr val="301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152707-B510-4750-8BE1-2F9CA314A98D}"/>
                  </a:ext>
                </a:extLst>
              </p:cNvPr>
              <p:cNvSpPr txBox="1"/>
              <p:nvPr/>
            </p:nvSpPr>
            <p:spPr>
              <a:xfrm>
                <a:off x="10597784" y="2096955"/>
                <a:ext cx="135641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200" b="0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sz="22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Balls</a:t>
                </a:r>
                <a:endParaRPr lang="en-IN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152707-B510-4750-8BE1-2F9CA314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84" y="2096955"/>
                <a:ext cx="1356419" cy="430887"/>
              </a:xfrm>
              <a:prstGeom prst="rect">
                <a:avLst/>
              </a:prstGeom>
              <a:blipFill>
                <a:blip r:embed="rId14"/>
                <a:stretch>
                  <a:fillRect t="-11268" b="-33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B0292E-07B0-4464-8034-934564604288}"/>
              </a:ext>
            </a:extLst>
          </p:cNvPr>
          <p:cNvCxnSpPr>
            <a:cxnSpLocks/>
          </p:cNvCxnSpPr>
          <p:nvPr/>
        </p:nvCxnSpPr>
        <p:spPr>
          <a:xfrm>
            <a:off x="9304563" y="2065627"/>
            <a:ext cx="1156054" cy="0"/>
          </a:xfrm>
          <a:prstGeom prst="line">
            <a:avLst/>
          </a:prstGeom>
          <a:ln w="38100">
            <a:solidFill>
              <a:srgbClr val="301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CAD25F-4BCD-4E9A-907C-38DF27CD9E34}"/>
                  </a:ext>
                </a:extLst>
              </p:cNvPr>
              <p:cNvSpPr txBox="1"/>
              <p:nvPr/>
            </p:nvSpPr>
            <p:spPr>
              <a:xfrm>
                <a:off x="9204381" y="2096955"/>
                <a:ext cx="135641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200" b="0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GB" sz="22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Balls</a:t>
                </a:r>
                <a:endParaRPr lang="en-IN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CAD25F-4BCD-4E9A-907C-38DF27CD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381" y="2096955"/>
                <a:ext cx="1356419" cy="430887"/>
              </a:xfrm>
              <a:prstGeom prst="rect">
                <a:avLst/>
              </a:prstGeom>
              <a:blipFill>
                <a:blip r:embed="rId15"/>
                <a:stretch>
                  <a:fillRect t="-11268" b="-33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51E54F-68FE-40BE-B188-96B97AFDB599}"/>
                  </a:ext>
                </a:extLst>
              </p:cNvPr>
              <p:cNvSpPr txBox="1"/>
              <p:nvPr/>
            </p:nvSpPr>
            <p:spPr>
              <a:xfrm>
                <a:off x="2591712" y="1412004"/>
                <a:ext cx="1432737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51E54F-68FE-40BE-B188-96B97AFDB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712" y="1412004"/>
                <a:ext cx="1432737" cy="10275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A8D1D-6FD0-400E-B494-B4E7ABAB270C}"/>
                  </a:ext>
                </a:extLst>
              </p:cNvPr>
              <p:cNvSpPr txBox="1"/>
              <p:nvPr/>
            </p:nvSpPr>
            <p:spPr>
              <a:xfrm>
                <a:off x="2591712" y="2686361"/>
                <a:ext cx="1432737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A8D1D-6FD0-400E-B494-B4E7ABAB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712" y="2686361"/>
                <a:ext cx="1432737" cy="102752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32AC76-BC1C-4097-959E-7B43709B71FE}"/>
                  </a:ext>
                </a:extLst>
              </p:cNvPr>
              <p:cNvSpPr txBox="1"/>
              <p:nvPr/>
            </p:nvSpPr>
            <p:spPr>
              <a:xfrm>
                <a:off x="2591712" y="4009054"/>
                <a:ext cx="2273524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32AC76-BC1C-4097-959E-7B43709B7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712" y="4009054"/>
                <a:ext cx="2273524" cy="10275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6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6" grpId="0"/>
      <p:bldP spid="29" grpId="0"/>
      <p:bldP spid="30" grpId="0"/>
      <p:bldP spid="31" grpId="0"/>
      <p:bldP spid="40" grpId="0"/>
      <p:bldP spid="41" grpId="0"/>
      <p:bldP spid="4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 (Continue)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6709CF-ADF8-434C-B161-A4B852409937}"/>
              </a:ext>
            </a:extLst>
          </p:cNvPr>
          <p:cNvSpPr txBox="1"/>
          <p:nvPr/>
        </p:nvSpPr>
        <p:spPr>
          <a:xfrm>
            <a:off x="1594216" y="4089083"/>
            <a:ext cx="2149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Probabilities: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3843B8-2CEF-45C8-87F2-8FC5755B3744}"/>
                  </a:ext>
                </a:extLst>
              </p:cNvPr>
              <p:cNvSpPr txBox="1"/>
              <p:nvPr/>
            </p:nvSpPr>
            <p:spPr>
              <a:xfrm>
                <a:off x="1594216" y="768626"/>
                <a:ext cx="22538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effectLst/>
                  </a:rPr>
                  <a:t>After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3843B8-2CEF-45C8-87F2-8FC5755B3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768626"/>
                <a:ext cx="2253884" cy="523220"/>
              </a:xfrm>
              <a:prstGeom prst="rect">
                <a:avLst/>
              </a:prstGeom>
              <a:blipFill>
                <a:blip r:embed="rId2"/>
                <a:stretch>
                  <a:fillRect l="-5691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8203DA-D02C-43D6-88CF-40621AFA75B1}"/>
                  </a:ext>
                </a:extLst>
              </p:cNvPr>
              <p:cNvSpPr txBox="1"/>
              <p:nvPr/>
            </p:nvSpPr>
            <p:spPr>
              <a:xfrm>
                <a:off x="4488433" y="768626"/>
                <a:ext cx="22538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effectLst/>
                  </a:rPr>
                  <a:t>After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8203DA-D02C-43D6-88CF-40621AFA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433" y="768626"/>
                <a:ext cx="2253884" cy="523220"/>
              </a:xfrm>
              <a:prstGeom prst="rect">
                <a:avLst/>
              </a:prstGeom>
              <a:blipFill>
                <a:blip r:embed="rId3"/>
                <a:stretch>
                  <a:fillRect l="-5405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D1A10-12FE-4286-83C4-4DA85E363CE5}"/>
                  </a:ext>
                </a:extLst>
              </p:cNvPr>
              <p:cNvSpPr txBox="1"/>
              <p:nvPr/>
            </p:nvSpPr>
            <p:spPr>
              <a:xfrm>
                <a:off x="7376559" y="768626"/>
                <a:ext cx="22538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effectLst/>
                  </a:rPr>
                  <a:t>After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D1A10-12FE-4286-83C4-4DA85E36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559" y="768626"/>
                <a:ext cx="2253884" cy="523220"/>
              </a:xfrm>
              <a:prstGeom prst="rect">
                <a:avLst/>
              </a:prstGeom>
              <a:blipFill>
                <a:blip r:embed="rId4"/>
                <a:stretch>
                  <a:fillRect l="-5405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053185-4CF4-43D5-9089-1792D6A067F4}"/>
                  </a:ext>
                </a:extLst>
              </p:cNvPr>
              <p:cNvSpPr txBox="1"/>
              <p:nvPr/>
            </p:nvSpPr>
            <p:spPr>
              <a:xfrm>
                <a:off x="1610275" y="4750977"/>
                <a:ext cx="1541724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053185-4CF4-43D5-9089-1792D6A06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275" y="4750977"/>
                <a:ext cx="15417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6C5352-F05A-452A-99C4-ECEFCC7A4D21}"/>
                  </a:ext>
                </a:extLst>
              </p:cNvPr>
              <p:cNvSpPr txBox="1"/>
              <p:nvPr/>
            </p:nvSpPr>
            <p:spPr>
              <a:xfrm>
                <a:off x="4659834" y="4750977"/>
                <a:ext cx="1579253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6C5352-F05A-452A-99C4-ECEFCC7A4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834" y="4750977"/>
                <a:ext cx="15792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1CF1A1-D1A8-4960-9F18-CBF529C20F8E}"/>
                  </a:ext>
                </a:extLst>
              </p:cNvPr>
              <p:cNvSpPr txBox="1"/>
              <p:nvPr/>
            </p:nvSpPr>
            <p:spPr>
              <a:xfrm>
                <a:off x="7439620" y="4750977"/>
                <a:ext cx="1517845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1CF1A1-D1A8-4960-9F18-CBF529C20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20" y="4750977"/>
                <a:ext cx="151784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81C21B-B6FF-45DA-A1D3-DAE04044EE7E}"/>
                  </a:ext>
                </a:extLst>
              </p:cNvPr>
              <p:cNvSpPr txBox="1"/>
              <p:nvPr/>
            </p:nvSpPr>
            <p:spPr>
              <a:xfrm>
                <a:off x="3169358" y="5678754"/>
                <a:ext cx="1183173" cy="9017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81C21B-B6FF-45DA-A1D3-DAE04044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8" y="5678754"/>
                <a:ext cx="1183173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63FBA0-CC09-46F4-B184-076317B20909}"/>
                  </a:ext>
                </a:extLst>
              </p:cNvPr>
              <p:cNvSpPr txBox="1"/>
              <p:nvPr/>
            </p:nvSpPr>
            <p:spPr>
              <a:xfrm>
                <a:off x="8980890" y="5678754"/>
                <a:ext cx="1183173" cy="9017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63FBA0-CC09-46F4-B184-076317B20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890" y="5678754"/>
                <a:ext cx="1183173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6D113E-9502-4DE5-982B-B5B2B463D161}"/>
                  </a:ext>
                </a:extLst>
              </p:cNvPr>
              <p:cNvSpPr txBox="1"/>
              <p:nvPr/>
            </p:nvSpPr>
            <p:spPr>
              <a:xfrm>
                <a:off x="2195679" y="1632788"/>
                <a:ext cx="10509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002060"/>
                    </a:solidFill>
                    <a:effectLst/>
                  </a:rPr>
                  <a:t>Urn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6D113E-9502-4DE5-982B-B5B2B463D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79" y="1632788"/>
                <a:ext cx="1050958" cy="523220"/>
              </a:xfrm>
              <a:prstGeom prst="rect">
                <a:avLst/>
              </a:prstGeom>
              <a:blipFill>
                <a:blip r:embed="rId10"/>
                <a:stretch>
                  <a:fillRect l="-7514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12D006-67A8-4B54-9013-C962B3A19468}"/>
                  </a:ext>
                </a:extLst>
              </p:cNvPr>
              <p:cNvSpPr txBox="1"/>
              <p:nvPr/>
            </p:nvSpPr>
            <p:spPr>
              <a:xfrm>
                <a:off x="2042949" y="2136694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White</a:t>
                </a:r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12D006-67A8-4B54-9013-C962B3A1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49" y="2136694"/>
                <a:ext cx="1356419" cy="523220"/>
              </a:xfrm>
              <a:prstGeom prst="rect">
                <a:avLst/>
              </a:prstGeom>
              <a:blipFill>
                <a:blip r:embed="rId11"/>
                <a:stretch>
                  <a:fillRect t="-11765" r="-4933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852A4-4B66-4EE1-8426-87DFE7B39F26}"/>
                  </a:ext>
                </a:extLst>
              </p:cNvPr>
              <p:cNvSpPr txBox="1"/>
              <p:nvPr/>
            </p:nvSpPr>
            <p:spPr>
              <a:xfrm>
                <a:off x="2042949" y="2656390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Black</a:t>
                </a:r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852A4-4B66-4EE1-8426-87DFE7B3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49" y="2656390"/>
                <a:ext cx="1356419" cy="523220"/>
              </a:xfrm>
              <a:prstGeom prst="rect">
                <a:avLst/>
              </a:prstGeom>
              <a:blipFill>
                <a:blip r:embed="rId12"/>
                <a:stretch>
                  <a:fillRect t="-11628" r="-3587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89C5EE-A46A-475E-A012-BBAE48C49A6C}"/>
              </a:ext>
            </a:extLst>
          </p:cNvPr>
          <p:cNvCxnSpPr>
            <a:cxnSpLocks/>
          </p:cNvCxnSpPr>
          <p:nvPr/>
        </p:nvCxnSpPr>
        <p:spPr>
          <a:xfrm>
            <a:off x="2085329" y="3232417"/>
            <a:ext cx="1271659" cy="0"/>
          </a:xfrm>
          <a:prstGeom prst="line">
            <a:avLst/>
          </a:prstGeom>
          <a:ln w="38100">
            <a:solidFill>
              <a:srgbClr val="301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C5DE77-B307-44B4-8BC1-39424203AA41}"/>
                  </a:ext>
                </a:extLst>
              </p:cNvPr>
              <p:cNvSpPr txBox="1"/>
              <p:nvPr/>
            </p:nvSpPr>
            <p:spPr>
              <a:xfrm>
                <a:off x="2042949" y="3267500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Balls</a:t>
                </a:r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C5DE77-B307-44B4-8BC1-39424203A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49" y="3267500"/>
                <a:ext cx="1356419" cy="523220"/>
              </a:xfrm>
              <a:prstGeom prst="rect">
                <a:avLst/>
              </a:prstGeom>
              <a:blipFill>
                <a:blip r:embed="rId13"/>
                <a:stretch>
                  <a:fillRect t="-10465" r="-8072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34B6B-AC02-4B12-A6C3-FC129EEB54C2}"/>
                  </a:ext>
                </a:extLst>
              </p:cNvPr>
              <p:cNvSpPr txBox="1"/>
              <p:nvPr/>
            </p:nvSpPr>
            <p:spPr>
              <a:xfrm>
                <a:off x="5089896" y="1632788"/>
                <a:ext cx="10509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002060"/>
                    </a:solidFill>
                    <a:effectLst/>
                  </a:rPr>
                  <a:t>Urn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34B6B-AC02-4B12-A6C3-FC129EEB5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896" y="1632788"/>
                <a:ext cx="1050958" cy="523220"/>
              </a:xfrm>
              <a:prstGeom prst="rect">
                <a:avLst/>
              </a:prstGeom>
              <a:blipFill>
                <a:blip r:embed="rId14"/>
                <a:stretch>
                  <a:fillRect l="-7558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553A55-5375-4D9D-85D3-4C1FF248FF72}"/>
                  </a:ext>
                </a:extLst>
              </p:cNvPr>
              <p:cNvSpPr txBox="1"/>
              <p:nvPr/>
            </p:nvSpPr>
            <p:spPr>
              <a:xfrm>
                <a:off x="4937166" y="2136694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White</a:t>
                </a:r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553A55-5375-4D9D-85D3-4C1FF248F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166" y="2136694"/>
                <a:ext cx="1356419" cy="523220"/>
              </a:xfrm>
              <a:prstGeom prst="rect">
                <a:avLst/>
              </a:prstGeom>
              <a:blipFill>
                <a:blip r:embed="rId15"/>
                <a:stretch>
                  <a:fillRect t="-11765" r="-495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7719EB-1487-4C00-998F-23C30DBAA929}"/>
                  </a:ext>
                </a:extLst>
              </p:cNvPr>
              <p:cNvSpPr txBox="1"/>
              <p:nvPr/>
            </p:nvSpPr>
            <p:spPr>
              <a:xfrm>
                <a:off x="4937166" y="2656390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Black</a:t>
                </a:r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7719EB-1487-4C00-998F-23C30DBAA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166" y="2656390"/>
                <a:ext cx="1356419" cy="523220"/>
              </a:xfrm>
              <a:prstGeom prst="rect">
                <a:avLst/>
              </a:prstGeom>
              <a:blipFill>
                <a:blip r:embed="rId16"/>
                <a:stretch>
                  <a:fillRect t="-11628" r="-360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99FC5D-32ED-4593-9577-6F0BECFADC06}"/>
              </a:ext>
            </a:extLst>
          </p:cNvPr>
          <p:cNvCxnSpPr>
            <a:cxnSpLocks/>
          </p:cNvCxnSpPr>
          <p:nvPr/>
        </p:nvCxnSpPr>
        <p:spPr>
          <a:xfrm>
            <a:off x="4979546" y="3232417"/>
            <a:ext cx="1271659" cy="0"/>
          </a:xfrm>
          <a:prstGeom prst="line">
            <a:avLst/>
          </a:prstGeom>
          <a:ln w="38100">
            <a:solidFill>
              <a:srgbClr val="301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D99BFD-9145-49FC-BCAF-9CC377472CCE}"/>
                  </a:ext>
                </a:extLst>
              </p:cNvPr>
              <p:cNvSpPr txBox="1"/>
              <p:nvPr/>
            </p:nvSpPr>
            <p:spPr>
              <a:xfrm>
                <a:off x="4937166" y="3267500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Balls</a:t>
                </a:r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D99BFD-9145-49FC-BCAF-9CC377472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166" y="3267500"/>
                <a:ext cx="1356419" cy="523220"/>
              </a:xfrm>
              <a:prstGeom prst="rect">
                <a:avLst/>
              </a:prstGeom>
              <a:blipFill>
                <a:blip r:embed="rId17"/>
                <a:stretch>
                  <a:fillRect t="-10465" r="-810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4443C8-1788-4FDE-BEC6-D6AA3134E439}"/>
                  </a:ext>
                </a:extLst>
              </p:cNvPr>
              <p:cNvSpPr txBox="1"/>
              <p:nvPr/>
            </p:nvSpPr>
            <p:spPr>
              <a:xfrm>
                <a:off x="7978022" y="1632788"/>
                <a:ext cx="10509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002060"/>
                    </a:solidFill>
                    <a:effectLst/>
                  </a:rPr>
                  <a:t>Urn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4443C8-1788-4FDE-BEC6-D6AA3134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022" y="1632788"/>
                <a:ext cx="1050958" cy="523220"/>
              </a:xfrm>
              <a:prstGeom prst="rect">
                <a:avLst/>
              </a:prstGeom>
              <a:blipFill>
                <a:blip r:embed="rId18"/>
                <a:stretch>
                  <a:fillRect l="-814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578344-4ADC-44A0-9314-FDA21882BF55}"/>
                  </a:ext>
                </a:extLst>
              </p:cNvPr>
              <p:cNvSpPr txBox="1"/>
              <p:nvPr/>
            </p:nvSpPr>
            <p:spPr>
              <a:xfrm>
                <a:off x="7825292" y="2136694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White</a:t>
                </a:r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578344-4ADC-44A0-9314-FDA21882B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292" y="2136694"/>
                <a:ext cx="1356419" cy="523220"/>
              </a:xfrm>
              <a:prstGeom prst="rect">
                <a:avLst/>
              </a:prstGeom>
              <a:blipFill>
                <a:blip r:embed="rId19"/>
                <a:stretch>
                  <a:fillRect t="-11765" r="-495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BDC969-60F4-4DCD-A53C-30C8913667D1}"/>
                  </a:ext>
                </a:extLst>
              </p:cNvPr>
              <p:cNvSpPr txBox="1"/>
              <p:nvPr/>
            </p:nvSpPr>
            <p:spPr>
              <a:xfrm>
                <a:off x="7825292" y="2656390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Black</a:t>
                </a:r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6BDC969-60F4-4DCD-A53C-30C891366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292" y="2656390"/>
                <a:ext cx="1356419" cy="523220"/>
              </a:xfrm>
              <a:prstGeom prst="rect">
                <a:avLst/>
              </a:prstGeom>
              <a:blipFill>
                <a:blip r:embed="rId20"/>
                <a:stretch>
                  <a:fillRect t="-11628" r="-360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F59E87-57E0-4202-B308-F63C761B5B3A}"/>
              </a:ext>
            </a:extLst>
          </p:cNvPr>
          <p:cNvCxnSpPr>
            <a:cxnSpLocks/>
          </p:cNvCxnSpPr>
          <p:nvPr/>
        </p:nvCxnSpPr>
        <p:spPr>
          <a:xfrm>
            <a:off x="7867672" y="3232417"/>
            <a:ext cx="1271659" cy="0"/>
          </a:xfrm>
          <a:prstGeom prst="line">
            <a:avLst/>
          </a:prstGeom>
          <a:ln w="38100">
            <a:solidFill>
              <a:srgbClr val="301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C8A33-D390-45BA-B0FF-715DA1923F47}"/>
                  </a:ext>
                </a:extLst>
              </p:cNvPr>
              <p:cNvSpPr txBox="1"/>
              <p:nvPr/>
            </p:nvSpPr>
            <p:spPr>
              <a:xfrm>
                <a:off x="7825292" y="3267500"/>
                <a:ext cx="13564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effectLst/>
                  </a:rPr>
                  <a:t> Balls</a:t>
                </a:r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C8A33-D390-45BA-B0FF-715DA192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292" y="3267500"/>
                <a:ext cx="1356419" cy="523220"/>
              </a:xfrm>
              <a:prstGeom prst="rect">
                <a:avLst/>
              </a:prstGeom>
              <a:blipFill>
                <a:blip r:embed="rId21"/>
                <a:stretch>
                  <a:fillRect t="-10465" r="-810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3C48E8-A4E7-4C2D-AAD5-8D4514ABC9DA}"/>
                  </a:ext>
                </a:extLst>
              </p:cNvPr>
              <p:cNvSpPr txBox="1"/>
              <p:nvPr/>
            </p:nvSpPr>
            <p:spPr>
              <a:xfrm>
                <a:off x="10745351" y="764617"/>
                <a:ext cx="105095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2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Urn </a:t>
                </a:r>
                <a14:m>
                  <m:oMath xmlns:m="http://schemas.openxmlformats.org/officeDocument/2006/math">
                    <m:r>
                      <a:rPr lang="en-GB" sz="2200" b="1" i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3C48E8-A4E7-4C2D-AAD5-8D4514ABC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351" y="764617"/>
                <a:ext cx="1050958" cy="430887"/>
              </a:xfrm>
              <a:prstGeom prst="rect">
                <a:avLst/>
              </a:prstGeom>
              <a:blipFill>
                <a:blip r:embed="rId22"/>
                <a:stretch>
                  <a:fillRect t="-9859" b="-35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85AAE7-E24F-4D61-88B8-1E3D061E5E96}"/>
                  </a:ext>
                </a:extLst>
              </p:cNvPr>
              <p:cNvSpPr txBox="1"/>
              <p:nvPr/>
            </p:nvSpPr>
            <p:spPr>
              <a:xfrm>
                <a:off x="10597784" y="1205560"/>
                <a:ext cx="135641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200" i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2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White</a:t>
                </a:r>
                <a:endParaRPr lang="en-IN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85AAE7-E24F-4D61-88B8-1E3D061E5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84" y="1205560"/>
                <a:ext cx="1356419" cy="430887"/>
              </a:xfrm>
              <a:prstGeom prst="rect">
                <a:avLst/>
              </a:prstGeom>
              <a:blipFill>
                <a:blip r:embed="rId23"/>
                <a:stretch>
                  <a:fillRect t="-11429" b="-35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B1ECCF-9254-4311-B956-59712B353E10}"/>
                  </a:ext>
                </a:extLst>
              </p:cNvPr>
              <p:cNvSpPr txBox="1"/>
              <p:nvPr/>
            </p:nvSpPr>
            <p:spPr>
              <a:xfrm>
                <a:off x="10597784" y="1636447"/>
                <a:ext cx="135641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200" i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2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Black</a:t>
                </a:r>
                <a:endParaRPr lang="en-IN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B1ECCF-9254-4311-B956-59712B35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84" y="1636447"/>
                <a:ext cx="1356419" cy="430887"/>
              </a:xfrm>
              <a:prstGeom prst="rect">
                <a:avLst/>
              </a:prstGeom>
              <a:blipFill>
                <a:blip r:embed="rId24"/>
                <a:stretch>
                  <a:fillRect t="-9859" b="-35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490028-977C-414C-B9B3-1B3D303699CE}"/>
              </a:ext>
            </a:extLst>
          </p:cNvPr>
          <p:cNvCxnSpPr>
            <a:cxnSpLocks/>
          </p:cNvCxnSpPr>
          <p:nvPr/>
        </p:nvCxnSpPr>
        <p:spPr>
          <a:xfrm>
            <a:off x="10697966" y="2064952"/>
            <a:ext cx="1156054" cy="0"/>
          </a:xfrm>
          <a:prstGeom prst="line">
            <a:avLst/>
          </a:prstGeom>
          <a:ln w="38100">
            <a:solidFill>
              <a:srgbClr val="301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EF7C0A-E9B9-4937-A09B-F41E63DE97AB}"/>
                  </a:ext>
                </a:extLst>
              </p:cNvPr>
              <p:cNvSpPr txBox="1"/>
              <p:nvPr/>
            </p:nvSpPr>
            <p:spPr>
              <a:xfrm>
                <a:off x="10597784" y="2096955"/>
                <a:ext cx="135641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200" b="0" i="1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sz="2200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Balls</a:t>
                </a:r>
                <a:endParaRPr lang="en-IN" sz="2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EF7C0A-E9B9-4937-A09B-F41E63DE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84" y="2096955"/>
                <a:ext cx="1356419" cy="430887"/>
              </a:xfrm>
              <a:prstGeom prst="rect">
                <a:avLst/>
              </a:prstGeom>
              <a:blipFill>
                <a:blip r:embed="rId25"/>
                <a:stretch>
                  <a:fillRect t="-11268" b="-33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D956D32-1190-4ACE-94A9-95F8F9824410}"/>
                  </a:ext>
                </a:extLst>
              </p:cNvPr>
              <p:cNvSpPr txBox="1"/>
              <p:nvPr/>
            </p:nvSpPr>
            <p:spPr>
              <a:xfrm>
                <a:off x="1962236" y="1215107"/>
                <a:ext cx="15178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white </a:t>
                </a:r>
                <a:endParaRPr lang="en-I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D956D32-1190-4ACE-94A9-95F8F9824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36" y="1215107"/>
                <a:ext cx="1517845" cy="461665"/>
              </a:xfrm>
              <a:prstGeom prst="rect">
                <a:avLst/>
              </a:prstGeom>
              <a:blipFill>
                <a:blip r:embed="rId26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CF7E5D-E7DC-4A85-B1B0-FD55DA9039E6}"/>
                  </a:ext>
                </a:extLst>
              </p:cNvPr>
              <p:cNvSpPr txBox="1"/>
              <p:nvPr/>
            </p:nvSpPr>
            <p:spPr>
              <a:xfrm>
                <a:off x="4856453" y="1215107"/>
                <a:ext cx="15178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black </a:t>
                </a:r>
                <a:endParaRPr lang="en-I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CF7E5D-E7DC-4A85-B1B0-FD55DA903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53" y="1215107"/>
                <a:ext cx="1517845" cy="461665"/>
              </a:xfrm>
              <a:prstGeom prst="rect">
                <a:avLst/>
              </a:prstGeom>
              <a:blipFill>
                <a:blip r:embed="rId27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23E103F-A142-47B0-8818-67D4142FC0B6}"/>
                  </a:ext>
                </a:extLst>
              </p:cNvPr>
              <p:cNvSpPr txBox="1"/>
              <p:nvPr/>
            </p:nvSpPr>
            <p:spPr>
              <a:xfrm>
                <a:off x="7411595" y="1215107"/>
                <a:ext cx="21838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white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black </a:t>
                </a:r>
                <a:endParaRPr lang="en-I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23E103F-A142-47B0-8818-67D4142FC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595" y="1215107"/>
                <a:ext cx="2183813" cy="461665"/>
              </a:xfrm>
              <a:prstGeom prst="rect">
                <a:avLst/>
              </a:prstGeom>
              <a:blipFill>
                <a:blip r:embed="rId28"/>
                <a:stretch>
                  <a:fillRect t="-9211" r="-3073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BEB3C6-54B7-4A51-8B17-E10F072CEEDA}"/>
                  </a:ext>
                </a:extLst>
              </p:cNvPr>
              <p:cNvSpPr txBox="1"/>
              <p:nvPr/>
            </p:nvSpPr>
            <p:spPr>
              <a:xfrm>
                <a:off x="3169359" y="4557302"/>
                <a:ext cx="1183173" cy="9105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BEB3C6-54B7-4A51-8B17-E10F072CE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9" y="4557302"/>
                <a:ext cx="1183173" cy="91057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CB4F29-C587-4A53-8974-35B91E050EFD}"/>
                  </a:ext>
                </a:extLst>
              </p:cNvPr>
              <p:cNvSpPr txBox="1"/>
              <p:nvPr/>
            </p:nvSpPr>
            <p:spPr>
              <a:xfrm>
                <a:off x="8957465" y="4557302"/>
                <a:ext cx="1183173" cy="9105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CB4F29-C587-4A53-8974-35B91E050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465" y="4557302"/>
                <a:ext cx="1183173" cy="91057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2F7E90-FE60-4D8E-BCE3-CC2F9213F08A}"/>
                  </a:ext>
                </a:extLst>
              </p:cNvPr>
              <p:cNvSpPr txBox="1"/>
              <p:nvPr/>
            </p:nvSpPr>
            <p:spPr>
              <a:xfrm>
                <a:off x="10442612" y="2878963"/>
                <a:ext cx="8879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3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3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3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3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2F7E90-FE60-4D8E-BCE3-CC2F9213F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612" y="2878963"/>
                <a:ext cx="887916" cy="461665"/>
              </a:xfrm>
              <a:prstGeom prst="rect">
                <a:avLst/>
              </a:prstGeom>
              <a:blipFill>
                <a:blip r:embed="rId31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E673C6-4A63-49CF-863B-A45AABE084A3}"/>
                  </a:ext>
                </a:extLst>
              </p:cNvPr>
              <p:cNvSpPr txBox="1"/>
              <p:nvPr/>
            </p:nvSpPr>
            <p:spPr>
              <a:xfrm>
                <a:off x="10442612" y="3806471"/>
                <a:ext cx="8879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3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3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3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3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E673C6-4A63-49CF-863B-A45AABE08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612" y="3806471"/>
                <a:ext cx="887916" cy="461665"/>
              </a:xfrm>
              <a:prstGeom prst="rect">
                <a:avLst/>
              </a:prstGeom>
              <a:blipFill>
                <a:blip r:embed="rId32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C4F1C04-690C-4DF1-9FFD-2BDF7D18D828}"/>
                  </a:ext>
                </a:extLst>
              </p:cNvPr>
              <p:cNvSpPr txBox="1"/>
              <p:nvPr/>
            </p:nvSpPr>
            <p:spPr>
              <a:xfrm>
                <a:off x="11107566" y="2712956"/>
                <a:ext cx="1063150" cy="793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3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26 </m:t>
                          </m:r>
                        </m:den>
                      </m:f>
                    </m:oMath>
                  </m:oMathPara>
                </a14:m>
                <a:endParaRPr lang="en-IN" sz="23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C4F1C04-690C-4DF1-9FFD-2BDF7D18D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566" y="2712956"/>
                <a:ext cx="1063150" cy="79367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165C3A-0569-4518-A73F-2384240FA799}"/>
                  </a:ext>
                </a:extLst>
              </p:cNvPr>
              <p:cNvSpPr txBox="1"/>
              <p:nvPr/>
            </p:nvSpPr>
            <p:spPr>
              <a:xfrm>
                <a:off x="10415939" y="4695604"/>
                <a:ext cx="8879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3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3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3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3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3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165C3A-0569-4518-A73F-2384240FA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939" y="4695604"/>
                <a:ext cx="887916" cy="461665"/>
              </a:xfrm>
              <a:prstGeom prst="rect">
                <a:avLst/>
              </a:prstGeom>
              <a:blipFill>
                <a:blip r:embed="rId34"/>
                <a:stretch>
                  <a:fillRect l="-13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3CEA52-C786-4A38-9605-FAF71FB709EA}"/>
                  </a:ext>
                </a:extLst>
              </p:cNvPr>
              <p:cNvSpPr txBox="1"/>
              <p:nvPr/>
            </p:nvSpPr>
            <p:spPr>
              <a:xfrm>
                <a:off x="11107266" y="3644215"/>
                <a:ext cx="1063150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3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26 </m:t>
                          </m:r>
                        </m:den>
                      </m:f>
                    </m:oMath>
                  </m:oMathPara>
                </a14:m>
                <a:endParaRPr lang="en-IN" sz="23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3CEA52-C786-4A38-9605-FAF71FB7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266" y="3644215"/>
                <a:ext cx="1063150" cy="7861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13FD60-F492-4DE0-AD2B-226568604E19}"/>
                  </a:ext>
                </a:extLst>
              </p:cNvPr>
              <p:cNvSpPr txBox="1"/>
              <p:nvPr/>
            </p:nvSpPr>
            <p:spPr>
              <a:xfrm>
                <a:off x="11107266" y="4529597"/>
                <a:ext cx="1063150" cy="762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3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13 </m:t>
                          </m:r>
                        </m:den>
                      </m:f>
                    </m:oMath>
                  </m:oMathPara>
                </a14:m>
                <a:endParaRPr lang="en-IN" sz="23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13FD60-F492-4DE0-AD2B-226568604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266" y="4529597"/>
                <a:ext cx="1063150" cy="76226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6CE412-5D34-4ECE-9B66-6F76D103531E}"/>
                  </a:ext>
                </a:extLst>
              </p:cNvPr>
              <p:cNvSpPr txBox="1"/>
              <p:nvPr/>
            </p:nvSpPr>
            <p:spPr>
              <a:xfrm>
                <a:off x="6140854" y="4557302"/>
                <a:ext cx="1183173" cy="9105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6CE412-5D34-4ECE-9B66-6F76D103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854" y="4557302"/>
                <a:ext cx="1183173" cy="91057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2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7" grpId="0"/>
      <p:bldP spid="28" grpId="0"/>
      <p:bldP spid="32" grpId="0"/>
      <p:bldP spid="33" grpId="0"/>
      <p:bldP spid="34" grpId="0"/>
      <p:bldP spid="23" grpId="0"/>
      <p:bldP spid="24" grpId="0"/>
      <p:bldP spid="26" grpId="0"/>
      <p:bldP spid="30" grpId="0"/>
      <p:bldP spid="31" grpId="0"/>
      <p:bldP spid="35" grpId="0"/>
      <p:bldP spid="36" grpId="0"/>
      <p:bldP spid="38" grpId="0"/>
      <p:bldP spid="39" grpId="0"/>
      <p:bldP spid="40" grpId="0"/>
      <p:bldP spid="41" grpId="0"/>
      <p:bldP spid="43" grpId="0"/>
      <p:bldP spid="49" grpId="0"/>
      <p:bldP spid="50" grpId="0"/>
      <p:bldP spid="51" grpId="0"/>
      <p:bldP spid="52" grpId="0"/>
      <p:bldP spid="53" grpId="0"/>
      <p:bldP spid="6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2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7D64DC-A061-4206-8363-D85C3126734A}"/>
                  </a:ext>
                </a:extLst>
              </p:cNvPr>
              <p:cNvSpPr txBox="1"/>
              <p:nvPr/>
            </p:nvSpPr>
            <p:spPr>
              <a:xfrm>
                <a:off x="2414686" y="3615847"/>
                <a:ext cx="90370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7D64DC-A061-4206-8363-D85C31267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86" y="3615847"/>
                <a:ext cx="903708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C08BB0-FB33-410F-9F82-C6BC953A4922}"/>
                  </a:ext>
                </a:extLst>
              </p:cNvPr>
              <p:cNvSpPr txBox="1"/>
              <p:nvPr/>
            </p:nvSpPr>
            <p:spPr>
              <a:xfrm>
                <a:off x="2414689" y="4445798"/>
                <a:ext cx="796756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26 </m:t>
                              </m:r>
                            </m:den>
                          </m:f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26 </m:t>
                              </m:r>
                            </m:den>
                          </m:f>
                        </m:e>
                      </m:d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10 </m:t>
                              </m:r>
                            </m:den>
                          </m:f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C08BB0-FB33-410F-9F82-C6BC953A4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89" y="4445798"/>
                <a:ext cx="7967562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F98FD8-B7D7-4FD2-ABCC-0056112420EB}"/>
                  </a:ext>
                </a:extLst>
              </p:cNvPr>
              <p:cNvSpPr txBox="1"/>
              <p:nvPr/>
            </p:nvSpPr>
            <p:spPr>
              <a:xfrm>
                <a:off x="2414686" y="5677304"/>
                <a:ext cx="137626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130</m:t>
                          </m:r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F98FD8-B7D7-4FD2-ABCC-005611242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86" y="5677304"/>
                <a:ext cx="1376264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BC6DE37-5CAE-468D-AC8D-664B4578C718}"/>
              </a:ext>
            </a:extLst>
          </p:cNvPr>
          <p:cNvSpPr txBox="1"/>
          <p:nvPr/>
        </p:nvSpPr>
        <p:spPr>
          <a:xfrm>
            <a:off x="1594217" y="2995918"/>
            <a:ext cx="3776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Law of Total Probability: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0FDE69-BAC8-43D1-AD9E-92B8451CC7D8}"/>
                  </a:ext>
                </a:extLst>
              </p:cNvPr>
              <p:cNvSpPr txBox="1"/>
              <p:nvPr/>
            </p:nvSpPr>
            <p:spPr>
              <a:xfrm>
                <a:off x="1594216" y="3615847"/>
                <a:ext cx="8204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0FDE69-BAC8-43D1-AD9E-92B8451CC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615847"/>
                <a:ext cx="8204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147553-E7E1-4FE3-BB30-3E9A2A5994AB}"/>
                  </a:ext>
                </a:extLst>
              </p:cNvPr>
              <p:cNvSpPr txBox="1"/>
              <p:nvPr/>
            </p:nvSpPr>
            <p:spPr>
              <a:xfrm>
                <a:off x="1594216" y="2110137"/>
                <a:ext cx="1541724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147553-E7E1-4FE3-BB30-3E9A2A599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110137"/>
                <a:ext cx="1541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4A5DC-5A8F-461A-87D3-9EBAB47672CB}"/>
                  </a:ext>
                </a:extLst>
              </p:cNvPr>
              <p:cNvSpPr txBox="1"/>
              <p:nvPr/>
            </p:nvSpPr>
            <p:spPr>
              <a:xfrm>
                <a:off x="8599419" y="2110137"/>
                <a:ext cx="1517845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4A5DC-5A8F-461A-87D3-9EBAB476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419" y="2110137"/>
                <a:ext cx="151784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64AEF5-9235-402A-8E91-020E172F3F75}"/>
                  </a:ext>
                </a:extLst>
              </p:cNvPr>
              <p:cNvSpPr txBox="1"/>
              <p:nvPr/>
            </p:nvSpPr>
            <p:spPr>
              <a:xfrm>
                <a:off x="3135939" y="1920855"/>
                <a:ext cx="1183173" cy="9017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64AEF5-9235-402A-8E91-020E172F3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939" y="1920855"/>
                <a:ext cx="1183173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102447-2E82-4442-9C93-21468176B27C}"/>
                  </a:ext>
                </a:extLst>
              </p:cNvPr>
              <p:cNvSpPr txBox="1"/>
              <p:nvPr/>
            </p:nvSpPr>
            <p:spPr>
              <a:xfrm>
                <a:off x="10161126" y="1920855"/>
                <a:ext cx="1183173" cy="9017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102447-2E82-4442-9C93-21468176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126" y="1920855"/>
                <a:ext cx="1183173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BAC70A-B254-4BE4-B56E-35A25A16EFBB}"/>
                  </a:ext>
                </a:extLst>
              </p:cNvPr>
              <p:cNvSpPr txBox="1"/>
              <p:nvPr/>
            </p:nvSpPr>
            <p:spPr>
              <a:xfrm>
                <a:off x="1594216" y="945033"/>
                <a:ext cx="1063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BAC70A-B254-4BE4-B56E-35A25A16E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945033"/>
                <a:ext cx="10631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3C2D85-20E8-42EB-B4B4-13AB1FE1CBB5}"/>
                  </a:ext>
                </a:extLst>
              </p:cNvPr>
              <p:cNvSpPr txBox="1"/>
              <p:nvPr/>
            </p:nvSpPr>
            <p:spPr>
              <a:xfrm>
                <a:off x="5223265" y="945033"/>
                <a:ext cx="1063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3C2D85-20E8-42EB-B4B4-13AB1FE1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265" y="945033"/>
                <a:ext cx="106315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4BE902-E80E-49B7-8211-0F93B73E4786}"/>
                  </a:ext>
                </a:extLst>
              </p:cNvPr>
              <p:cNvSpPr txBox="1"/>
              <p:nvPr/>
            </p:nvSpPr>
            <p:spPr>
              <a:xfrm>
                <a:off x="2589365" y="751358"/>
                <a:ext cx="1063150" cy="91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26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4BE902-E80E-49B7-8211-0F93B73E4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65" y="751358"/>
                <a:ext cx="1063150" cy="9105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BBCD0D-7D51-4C9E-84B3-B3C337AE7C54}"/>
                  </a:ext>
                </a:extLst>
              </p:cNvPr>
              <p:cNvSpPr txBox="1"/>
              <p:nvPr/>
            </p:nvSpPr>
            <p:spPr>
              <a:xfrm>
                <a:off x="8599419" y="945033"/>
                <a:ext cx="1063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BBCD0D-7D51-4C9E-84B3-B3C337AE7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419" y="945033"/>
                <a:ext cx="106315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980B3F-3F14-4058-B89E-760ADB1C61ED}"/>
                  </a:ext>
                </a:extLst>
              </p:cNvPr>
              <p:cNvSpPr txBox="1"/>
              <p:nvPr/>
            </p:nvSpPr>
            <p:spPr>
              <a:xfrm>
                <a:off x="6246637" y="755751"/>
                <a:ext cx="1063150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26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980B3F-3F14-4058-B89E-760ADB1C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637" y="755751"/>
                <a:ext cx="1063150" cy="9017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530022-3E4E-43CF-83AF-22DA28AA13E6}"/>
                  </a:ext>
                </a:extLst>
              </p:cNvPr>
              <p:cNvSpPr txBox="1"/>
              <p:nvPr/>
            </p:nvSpPr>
            <p:spPr>
              <a:xfrm>
                <a:off x="9656420" y="751358"/>
                <a:ext cx="1063150" cy="91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13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530022-3E4E-43CF-83AF-22DA28AA1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420" y="751358"/>
                <a:ext cx="1063150" cy="9105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66FE61-3F32-46CB-8BF9-AB8A419E9AEA}"/>
                  </a:ext>
                </a:extLst>
              </p:cNvPr>
              <p:cNvSpPr txBox="1"/>
              <p:nvPr/>
            </p:nvSpPr>
            <p:spPr>
              <a:xfrm>
                <a:off x="5160987" y="2116131"/>
                <a:ext cx="1579253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66FE61-3F32-46CB-8BF9-AB8A419E9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987" y="2116131"/>
                <a:ext cx="157925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DF080F-5754-4983-8A08-F2D1EF9CBE0E}"/>
                  </a:ext>
                </a:extLst>
              </p:cNvPr>
              <p:cNvSpPr txBox="1"/>
              <p:nvPr/>
            </p:nvSpPr>
            <p:spPr>
              <a:xfrm>
                <a:off x="6642007" y="1922456"/>
                <a:ext cx="1183173" cy="9105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DF080F-5754-4983-8A08-F2D1EF9CB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007" y="1922456"/>
                <a:ext cx="1183173" cy="9105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34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9" grpId="0"/>
      <p:bldP spid="3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172296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dist">
                  <a:lnSpc>
                    <a:spcPct val="125000"/>
                  </a:lnSpc>
                </a:pPr>
                <a:r>
                  <a:rPr lang="en-GB" dirty="0"/>
                  <a:t>Consider two boxes, first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dirty="0"/>
                  <a:t> green &amp;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 pink and second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 green &amp;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 pink </a:t>
                </a:r>
              </a:p>
              <a:p>
                <a:pPr algn="dist">
                  <a:lnSpc>
                    <a:spcPct val="125000"/>
                  </a:lnSpc>
                </a:pPr>
                <a:r>
                  <a:rPr lang="en-GB" dirty="0"/>
                  <a:t>balls. Two balls are selected from random box. </a:t>
                </a:r>
                <a:r>
                  <a:rPr lang="en-US" dirty="0"/>
                  <a:t>If both balls are pink, find the 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dirty="0"/>
                  <a:t>probability that they are from second box.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722961"/>
              </a:xfrm>
              <a:prstGeom prst="rect">
                <a:avLst/>
              </a:prstGeom>
              <a:blipFill>
                <a:blip r:embed="rId2"/>
                <a:stretch>
                  <a:fillRect l="-1074" r="-1074" b="-56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750952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0DC217-D4D1-4C8A-974B-2E44A438FFA5}"/>
                  </a:ext>
                </a:extLst>
              </p:cNvPr>
              <p:cNvSpPr txBox="1"/>
              <p:nvPr/>
            </p:nvSpPr>
            <p:spPr>
              <a:xfrm>
                <a:off x="1594216" y="2747438"/>
                <a:ext cx="34064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Box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 :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 Green,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 Pink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0DC217-D4D1-4C8A-974B-2E44A438F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747438"/>
                <a:ext cx="3406409" cy="523220"/>
              </a:xfrm>
              <a:prstGeom prst="rect">
                <a:avLst/>
              </a:prstGeom>
              <a:blipFill>
                <a:blip r:embed="rId3"/>
                <a:stretch>
                  <a:fillRect l="-3763" t="-11628" r="-143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11A32-F081-401B-9F35-A5A6A1A39EB1}"/>
                  </a:ext>
                </a:extLst>
              </p:cNvPr>
              <p:cNvSpPr txBox="1"/>
              <p:nvPr/>
            </p:nvSpPr>
            <p:spPr>
              <a:xfrm>
                <a:off x="1594215" y="3319140"/>
                <a:ext cx="34064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Box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 :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 Green,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 Pink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11A32-F081-401B-9F35-A5A6A1A39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3319140"/>
                <a:ext cx="3406409" cy="523220"/>
              </a:xfrm>
              <a:prstGeom prst="rect">
                <a:avLst/>
              </a:prstGeom>
              <a:blipFill>
                <a:blip r:embed="rId4"/>
                <a:stretch>
                  <a:fillRect l="-3763" t="-10465" r="-143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0FA5103-C3B1-445C-BA20-90671FC189E1}"/>
              </a:ext>
            </a:extLst>
          </p:cNvPr>
          <p:cNvSpPr txBox="1"/>
          <p:nvPr/>
        </p:nvSpPr>
        <p:spPr>
          <a:xfrm>
            <a:off x="1594216" y="3959573"/>
            <a:ext cx="1301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Events: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/>
              <p:nvPr/>
            </p:nvSpPr>
            <p:spPr>
              <a:xfrm>
                <a:off x="1594216" y="4504527"/>
                <a:ext cx="31682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Selecting Box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504527"/>
                <a:ext cx="3168284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/>
              <p:nvPr/>
            </p:nvSpPr>
            <p:spPr>
              <a:xfrm>
                <a:off x="1594216" y="5167491"/>
                <a:ext cx="31682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Selecting Box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167491"/>
                <a:ext cx="3168284" cy="523220"/>
              </a:xfrm>
              <a:prstGeom prst="rect">
                <a:avLst/>
              </a:prstGeom>
              <a:blipFill>
                <a:blip r:embed="rId6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2B16E7-C2F5-4A1E-ACAF-DCCD9744D05E}"/>
                  </a:ext>
                </a:extLst>
              </p:cNvPr>
              <p:cNvSpPr txBox="1"/>
              <p:nvPr/>
            </p:nvSpPr>
            <p:spPr>
              <a:xfrm>
                <a:off x="1594216" y="5830455"/>
                <a:ext cx="41684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  : Selecting two pink balls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2B16E7-C2F5-4A1E-ACAF-DCCD9744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830455"/>
                <a:ext cx="4168409" cy="523220"/>
              </a:xfrm>
              <a:prstGeom prst="rect">
                <a:avLst/>
              </a:prstGeom>
              <a:blipFill>
                <a:blip r:embed="rId7"/>
                <a:stretch>
                  <a:fillRect t="-10465" r="-586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6EB6070-7B89-40E9-80EA-7F55B673B189}"/>
              </a:ext>
            </a:extLst>
          </p:cNvPr>
          <p:cNvSpPr txBox="1"/>
          <p:nvPr/>
        </p:nvSpPr>
        <p:spPr>
          <a:xfrm>
            <a:off x="7690213" y="2750952"/>
            <a:ext cx="2149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Probabilities: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6E29D9-DC5D-4AC7-8C35-3AD2D90231F8}"/>
                  </a:ext>
                </a:extLst>
              </p:cNvPr>
              <p:cNvSpPr txBox="1"/>
              <p:nvPr/>
            </p:nvSpPr>
            <p:spPr>
              <a:xfrm>
                <a:off x="7690213" y="3250743"/>
                <a:ext cx="1962153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6E29D9-DC5D-4AC7-8C35-3AD2D9023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13" y="3250743"/>
                <a:ext cx="1962153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8D836A-76E6-4C04-9B42-7D418261AEED}"/>
                  </a:ext>
                </a:extLst>
              </p:cNvPr>
              <p:cNvSpPr txBox="1"/>
              <p:nvPr/>
            </p:nvSpPr>
            <p:spPr>
              <a:xfrm>
                <a:off x="10013787" y="3250743"/>
                <a:ext cx="2047034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8D836A-76E6-4C04-9B42-7D418261A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787" y="3250743"/>
                <a:ext cx="2047034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2F91BA-958C-468E-9DA7-18119FB85744}"/>
                  </a:ext>
                </a:extLst>
              </p:cNvPr>
              <p:cNvSpPr txBox="1"/>
              <p:nvPr/>
            </p:nvSpPr>
            <p:spPr>
              <a:xfrm>
                <a:off x="7690213" y="4472334"/>
                <a:ext cx="15240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2F91BA-958C-468E-9DA7-18119FB85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13" y="4472334"/>
                <a:ext cx="15240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2EAF46-46FB-4433-909C-1991CF05FC3F}"/>
                  </a:ext>
                </a:extLst>
              </p:cNvPr>
              <p:cNvSpPr txBox="1"/>
              <p:nvPr/>
            </p:nvSpPr>
            <p:spPr>
              <a:xfrm>
                <a:off x="10286013" y="4284462"/>
                <a:ext cx="106315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21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2EAF46-46FB-4433-909C-1991CF05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013" y="4284462"/>
                <a:ext cx="1063150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B5B446-06FE-4214-A79A-49951A75EF4E}"/>
                  </a:ext>
                </a:extLst>
              </p:cNvPr>
              <p:cNvSpPr txBox="1"/>
              <p:nvPr/>
            </p:nvSpPr>
            <p:spPr>
              <a:xfrm>
                <a:off x="7690213" y="5652040"/>
                <a:ext cx="15240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B5B446-06FE-4214-A79A-49951A75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213" y="5652040"/>
                <a:ext cx="152400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F784005-240C-4867-994E-ECB7B675B4AC}"/>
                  </a:ext>
                </a:extLst>
              </p:cNvPr>
              <p:cNvSpPr txBox="1"/>
              <p:nvPr/>
            </p:nvSpPr>
            <p:spPr>
              <a:xfrm>
                <a:off x="10286013" y="5464168"/>
                <a:ext cx="106315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21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F784005-240C-4867-994E-ECB7B675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013" y="5464168"/>
                <a:ext cx="1063150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860E96-8861-4937-AAE2-85F8842D86C0}"/>
                  </a:ext>
                </a:extLst>
              </p:cNvPr>
              <p:cNvSpPr txBox="1"/>
              <p:nvPr/>
            </p:nvSpPr>
            <p:spPr>
              <a:xfrm>
                <a:off x="9120790" y="4220182"/>
                <a:ext cx="1325325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860E96-8861-4937-AAE2-85F8842D8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790" y="4220182"/>
                <a:ext cx="1325325" cy="10275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BE02FA-9C2D-4766-BD32-2B60DE6D7098}"/>
                  </a:ext>
                </a:extLst>
              </p:cNvPr>
              <p:cNvSpPr txBox="1"/>
              <p:nvPr/>
            </p:nvSpPr>
            <p:spPr>
              <a:xfrm>
                <a:off x="9176919" y="5399888"/>
                <a:ext cx="1325325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BE02FA-9C2D-4766-BD32-2B60DE6D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919" y="5399888"/>
                <a:ext cx="1325325" cy="10275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653F49-AF81-4F24-B3E4-7A0DDEB78AA6}"/>
                  </a:ext>
                </a:extLst>
              </p:cNvPr>
              <p:cNvSpPr txBox="1"/>
              <p:nvPr/>
            </p:nvSpPr>
            <p:spPr>
              <a:xfrm>
                <a:off x="4918316" y="2747438"/>
                <a:ext cx="13586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 balls)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653F49-AF81-4F24-B3E4-7A0DDEB78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16" y="2747438"/>
                <a:ext cx="1358659" cy="523220"/>
              </a:xfrm>
              <a:prstGeom prst="rect">
                <a:avLst/>
              </a:prstGeom>
              <a:blipFill>
                <a:blip r:embed="rId16"/>
                <a:stretch>
                  <a:fillRect l="-9417" t="-11628" r="-1165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95BCC0-14F2-4A54-9FDC-B3E3F967B9D9}"/>
                  </a:ext>
                </a:extLst>
              </p:cNvPr>
              <p:cNvSpPr txBox="1"/>
              <p:nvPr/>
            </p:nvSpPr>
            <p:spPr>
              <a:xfrm>
                <a:off x="4918316" y="3319140"/>
                <a:ext cx="13586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GB" sz="2800" b="0" dirty="0">
                    <a:solidFill>
                      <a:srgbClr val="002060"/>
                    </a:solidFill>
                    <a:effectLst/>
                  </a:rPr>
                  <a:t> balls)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95BCC0-14F2-4A54-9FDC-B3E3F967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16" y="3319140"/>
                <a:ext cx="1358659" cy="523220"/>
              </a:xfrm>
              <a:prstGeom prst="rect">
                <a:avLst/>
              </a:prstGeom>
              <a:blipFill>
                <a:blip r:embed="rId17"/>
                <a:stretch>
                  <a:fillRect l="-9417" t="-10465" r="-1165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24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32" grpId="0"/>
      <p:bldP spid="37" grpId="0"/>
      <p:bldP spid="40" grpId="0"/>
      <p:bldP spid="41" grpId="0"/>
      <p:bldP spid="42" grpId="0"/>
      <p:bldP spid="68" grpId="0"/>
      <p:bldP spid="69" grpId="0"/>
      <p:bldP spid="70" grpId="0"/>
      <p:bldP spid="81" grpId="0"/>
      <p:bldP spid="82" grpId="0"/>
      <p:bldP spid="83" grpId="0"/>
      <p:bldP spid="18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Permutation (Arrangement)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dirty="0"/>
              </a:p>
              <a:p>
                <a:pPr lvl="1"/>
                <a:r>
                  <a:rPr lang="en-US" dirty="0"/>
                  <a:t>A number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lettered words which can be formed by without repeating letters of the word “</a:t>
                </a:r>
                <a:r>
                  <a:rPr lang="en-US" b="1" dirty="0"/>
                  <a:t>NUMBER</a:t>
                </a:r>
                <a:r>
                  <a:rPr lang="en-US" dirty="0"/>
                  <a:t>” is, </a:t>
                </a:r>
                <a:endParaRPr lang="en-IN" dirty="0"/>
              </a:p>
              <a:p>
                <a:pPr marL="5365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3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IN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sPre>
                        </m:e>
                        <m:sub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>
                        <m:f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45D3A3-9346-4E99-B113-D5FFFE32F925}"/>
                  </a:ext>
                </a:extLst>
              </p:cNvPr>
              <p:cNvSpPr txBox="1"/>
              <p:nvPr/>
            </p:nvSpPr>
            <p:spPr>
              <a:xfrm>
                <a:off x="2760874" y="2819433"/>
                <a:ext cx="1897380" cy="971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45D3A3-9346-4E99-B113-D5FFFE32F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874" y="2819433"/>
                <a:ext cx="1897380" cy="971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BC85EC-EAA5-4356-AA77-FC086DB03387}"/>
                  </a:ext>
                </a:extLst>
              </p:cNvPr>
              <p:cNvSpPr txBox="1"/>
              <p:nvPr/>
            </p:nvSpPr>
            <p:spPr>
              <a:xfrm>
                <a:off x="4658254" y="3043565"/>
                <a:ext cx="11482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BC85EC-EAA5-4356-AA77-FC086DB03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254" y="3043565"/>
                <a:ext cx="11482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365999" y="2912534"/>
                <a:ext cx="4453467" cy="83599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sz="24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4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p>
                            <m:e>
                              <m:r>
                                <a:rPr lang="en-IN" sz="2400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</m:sPre>
                        </m:e>
                        <m:sub>
                          <m:r>
                            <a:rPr lang="en-I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sub>
                      </m:sSub>
                      <m:r>
                        <a:rPr lang="en-US" sz="24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US" sz="24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999" y="2912534"/>
                <a:ext cx="4453467" cy="835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96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3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98D12A-DA85-4F87-AB79-9B8BA7CDF8BA}"/>
                  </a:ext>
                </a:extLst>
              </p:cNvPr>
              <p:cNvSpPr txBox="1"/>
              <p:nvPr/>
            </p:nvSpPr>
            <p:spPr>
              <a:xfrm>
                <a:off x="3086833" y="2443670"/>
                <a:ext cx="6533418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98D12A-DA85-4F87-AB79-9B8BA7CDF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33" y="2443670"/>
                <a:ext cx="6533418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7BC74A-31EF-465F-ACD5-6FB23770B7F6}"/>
                  </a:ext>
                </a:extLst>
              </p:cNvPr>
              <p:cNvSpPr txBox="1"/>
              <p:nvPr/>
            </p:nvSpPr>
            <p:spPr>
              <a:xfrm>
                <a:off x="3086832" y="3827542"/>
                <a:ext cx="5549462" cy="1280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den>
                              </m:f>
                            </m:e>
                          </m:d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den>
                              </m:f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7BC74A-31EF-465F-ACD5-6FB23770B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32" y="3827542"/>
                <a:ext cx="5549462" cy="1280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8F9255-1AFD-4936-9BC8-A4247DF76023}"/>
                  </a:ext>
                </a:extLst>
              </p:cNvPr>
              <p:cNvSpPr txBox="1"/>
              <p:nvPr/>
            </p:nvSpPr>
            <p:spPr>
              <a:xfrm>
                <a:off x="3086832" y="5639161"/>
                <a:ext cx="114766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8F9255-1AFD-4936-9BC8-A4247DF76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32" y="5639161"/>
                <a:ext cx="1147664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DB7A873-8063-4086-9A41-965EAD393F18}"/>
              </a:ext>
            </a:extLst>
          </p:cNvPr>
          <p:cNvSpPr txBox="1"/>
          <p:nvPr/>
        </p:nvSpPr>
        <p:spPr>
          <a:xfrm>
            <a:off x="1594217" y="1858397"/>
            <a:ext cx="3553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Bayes’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C1BA23-8D90-4EF4-BE30-5984D6E0F018}"/>
                  </a:ext>
                </a:extLst>
              </p:cNvPr>
              <p:cNvSpPr txBox="1"/>
              <p:nvPr/>
            </p:nvSpPr>
            <p:spPr>
              <a:xfrm>
                <a:off x="1594216" y="2745547"/>
                <a:ext cx="1492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C1BA23-8D90-4EF4-BE30-5984D6E0F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745547"/>
                <a:ext cx="149261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ED1A3A-937B-4D90-ACDC-47B8CE1308AB}"/>
                  </a:ext>
                </a:extLst>
              </p:cNvPr>
              <p:cNvSpPr txBox="1"/>
              <p:nvPr/>
            </p:nvSpPr>
            <p:spPr>
              <a:xfrm>
                <a:off x="1594216" y="769357"/>
                <a:ext cx="1962153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ED1A3A-937B-4D90-ACDC-47B8CE130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769357"/>
                <a:ext cx="1962153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9E5F63-347D-4CFC-B1D2-418EC180E704}"/>
                  </a:ext>
                </a:extLst>
              </p:cNvPr>
              <p:cNvSpPr txBox="1"/>
              <p:nvPr/>
            </p:nvSpPr>
            <p:spPr>
              <a:xfrm>
                <a:off x="7018808" y="769357"/>
                <a:ext cx="2047034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9E5F63-347D-4CFC-B1D2-418EC180E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808" y="769357"/>
                <a:ext cx="2047034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8D4D34-9A34-4726-A822-C4219FEF5AA3}"/>
                  </a:ext>
                </a:extLst>
              </p:cNvPr>
              <p:cNvSpPr txBox="1"/>
              <p:nvPr/>
            </p:nvSpPr>
            <p:spPr>
              <a:xfrm>
                <a:off x="4149829" y="985804"/>
                <a:ext cx="15240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8D4D34-9A34-4726-A822-C4219FEF5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29" y="985804"/>
                <a:ext cx="15240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4D7332-5468-48A2-B7D4-8C252D047010}"/>
                  </a:ext>
                </a:extLst>
              </p:cNvPr>
              <p:cNvSpPr txBox="1"/>
              <p:nvPr/>
            </p:nvSpPr>
            <p:spPr>
              <a:xfrm>
                <a:off x="5564425" y="769357"/>
                <a:ext cx="106315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21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4D7332-5468-48A2-B7D4-8C252D04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425" y="769357"/>
                <a:ext cx="1063150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BC5A4E-4E37-46DA-AE2A-ED5FF8E31E46}"/>
                  </a:ext>
                </a:extLst>
              </p:cNvPr>
              <p:cNvSpPr txBox="1"/>
              <p:nvPr/>
            </p:nvSpPr>
            <p:spPr>
              <a:xfrm>
                <a:off x="9214342" y="985804"/>
                <a:ext cx="15240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BC5A4E-4E37-46DA-AE2A-ED5FF8E31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342" y="985804"/>
                <a:ext cx="15240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E1B5F9-2A14-40A3-9CDB-43A76A6B0D65}"/>
                  </a:ext>
                </a:extLst>
              </p:cNvPr>
              <p:cNvSpPr txBox="1"/>
              <p:nvPr/>
            </p:nvSpPr>
            <p:spPr>
              <a:xfrm>
                <a:off x="10655166" y="769357"/>
                <a:ext cx="106315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21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E1B5F9-2A14-40A3-9CDB-43A76A6B0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166" y="769357"/>
                <a:ext cx="1063150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22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3" grpId="0"/>
      <p:bldP spid="2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27516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en-US" dirty="0"/>
                  <a:t>A company has two plants to manufacture hydraulic machine. Plant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 manufacture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70%</m:t>
                    </m:r>
                  </m:oMath>
                </a14:m>
                <a:r>
                  <a:rPr lang="en-US" dirty="0"/>
                  <a:t> of the hydraulic machines and Plant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II</m:t>
                    </m:r>
                  </m:oMath>
                </a14:m>
                <a:r>
                  <a:rPr lang="en-US" dirty="0"/>
                  <a:t> manufactures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30%</m:t>
                    </m:r>
                  </m:oMath>
                </a14:m>
                <a:r>
                  <a:rPr lang="en-US" dirty="0"/>
                  <a:t>. At Plant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80%</m:t>
                    </m:r>
                  </m:oMath>
                </a14:m>
                <a:r>
                  <a:rPr lang="en-US" dirty="0"/>
                  <a:t> of hydraulic machines are rated standard quality and at Plant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II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90%</m:t>
                    </m:r>
                  </m:oMath>
                </a14:m>
                <a:r>
                  <a:rPr lang="en-US" dirty="0"/>
                  <a:t> of hydraulic machine are rated standard quality. A machine is picked up at random and is found to be of standard quality. What is the chance that it has come from Plant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2751662"/>
              </a:xfrm>
              <a:prstGeom prst="rect">
                <a:avLst/>
              </a:prstGeom>
              <a:blipFill>
                <a:blip r:embed="rId2"/>
                <a:stretch>
                  <a:fillRect l="-1074" r="-1074" b="-48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77613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0DC217-D4D1-4C8A-974B-2E44A438FFA5}"/>
              </a:ext>
            </a:extLst>
          </p:cNvPr>
          <p:cNvSpPr txBox="1"/>
          <p:nvPr/>
        </p:nvSpPr>
        <p:spPr>
          <a:xfrm>
            <a:off x="1594216" y="3780087"/>
            <a:ext cx="40445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3048000" algn="l"/>
              </a:tabLst>
            </a:pPr>
            <a:r>
              <a:rPr lang="fr-FR" sz="2800" dirty="0">
                <a:solidFill>
                  <a:srgbClr val="002060"/>
                </a:solidFill>
              </a:rPr>
              <a:t>Production Contribution: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11A32-F081-401B-9F35-A5A6A1A39EB1}"/>
              </a:ext>
            </a:extLst>
          </p:cNvPr>
          <p:cNvSpPr txBox="1"/>
          <p:nvPr/>
        </p:nvSpPr>
        <p:spPr>
          <a:xfrm>
            <a:off x="1594216" y="5083371"/>
            <a:ext cx="45017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3048000" algn="l"/>
              </a:tabLst>
            </a:pPr>
            <a:r>
              <a:rPr lang="en-GB" sz="2800" dirty="0">
                <a:solidFill>
                  <a:srgbClr val="002060"/>
                </a:solidFill>
              </a:rPr>
              <a:t>Standard Quality Proportions: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FA5103-C3B1-445C-BA20-90671FC189E1}"/>
              </a:ext>
            </a:extLst>
          </p:cNvPr>
          <p:cNvSpPr txBox="1"/>
          <p:nvPr/>
        </p:nvSpPr>
        <p:spPr>
          <a:xfrm>
            <a:off x="6553202" y="3776139"/>
            <a:ext cx="13013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Events: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/>
              <p:nvPr/>
            </p:nvSpPr>
            <p:spPr>
              <a:xfrm>
                <a:off x="6553202" y="4292984"/>
                <a:ext cx="475842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The machine is from Plant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2" y="4292984"/>
                <a:ext cx="4758421" cy="523220"/>
              </a:xfrm>
              <a:prstGeom prst="rect">
                <a:avLst/>
              </a:prstGeom>
              <a:blipFill>
                <a:blip r:embed="rId3"/>
                <a:stretch>
                  <a:fillRect t="-10465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/>
              <p:nvPr/>
            </p:nvSpPr>
            <p:spPr>
              <a:xfrm>
                <a:off x="6553202" y="4858710"/>
                <a:ext cx="495123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The machine is from Plant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II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2" y="4858710"/>
                <a:ext cx="4951239" cy="523220"/>
              </a:xfrm>
              <a:prstGeom prst="rect">
                <a:avLst/>
              </a:prstGeom>
              <a:blipFill>
                <a:blip r:embed="rId4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3A4EC9-6217-4D55-B3B4-2092D7FDE64A}"/>
                  </a:ext>
                </a:extLst>
              </p:cNvPr>
              <p:cNvSpPr txBox="1"/>
              <p:nvPr/>
            </p:nvSpPr>
            <p:spPr>
              <a:xfrm>
                <a:off x="6553202" y="5466941"/>
                <a:ext cx="573800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447675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	: The machine is of standard quality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3A4EC9-6217-4D55-B3B4-2092D7FD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2" y="5466941"/>
                <a:ext cx="5738005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2634F1-28C9-4BF2-9D96-2AAAC1C19D35}"/>
                  </a:ext>
                </a:extLst>
              </p:cNvPr>
              <p:cNvSpPr txBox="1"/>
              <p:nvPr/>
            </p:nvSpPr>
            <p:spPr>
              <a:xfrm>
                <a:off x="1594215" y="5610539"/>
                <a:ext cx="50533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3048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 smtClean="0">
                          <a:solidFill>
                            <a:srgbClr val="002060"/>
                          </a:solidFill>
                        </a:rPr>
                        <m:t>Plant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</a:rPr>
                        <m:t>Plant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2634F1-28C9-4BF2-9D96-2AAAC1C19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5610539"/>
                <a:ext cx="505332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8AB890-132E-4066-8AF6-2965B965F225}"/>
                  </a:ext>
                </a:extLst>
              </p:cNvPr>
              <p:cNvSpPr txBox="1"/>
              <p:nvPr/>
            </p:nvSpPr>
            <p:spPr>
              <a:xfrm>
                <a:off x="1594216" y="4355384"/>
                <a:ext cx="532909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3048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Plant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fr-FR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0%</m:t>
                          </m:r>
                        </m:e>
                      </m:d>
                      <m:r>
                        <a:rPr lang="fr-FR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</a:rPr>
                        <m:t>Plant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fr-FR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8AB890-132E-4066-8AF6-2965B965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355384"/>
                <a:ext cx="532909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96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32" grpId="0"/>
      <p:bldP spid="37" grpId="0"/>
      <p:bldP spid="40" grpId="0"/>
      <p:bldP spid="22" grpId="0"/>
      <p:bldP spid="12" grpId="0"/>
      <p:bldP spid="1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4 (Continue)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EB6070-7B89-40E9-80EA-7F55B673B189}"/>
              </a:ext>
            </a:extLst>
          </p:cNvPr>
          <p:cNvSpPr txBox="1"/>
          <p:nvPr/>
        </p:nvSpPr>
        <p:spPr>
          <a:xfrm>
            <a:off x="1594216" y="2198509"/>
            <a:ext cx="2149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Probabilities: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6E29D9-DC5D-4AC7-8C35-3AD2D90231F8}"/>
                  </a:ext>
                </a:extLst>
              </p:cNvPr>
              <p:cNvSpPr txBox="1"/>
              <p:nvPr/>
            </p:nvSpPr>
            <p:spPr>
              <a:xfrm>
                <a:off x="1594216" y="2751409"/>
                <a:ext cx="2252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6E29D9-DC5D-4AC7-8C35-3AD2D9023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751409"/>
                <a:ext cx="225256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8D836A-76E6-4C04-9B42-7D418261AEED}"/>
                  </a:ext>
                </a:extLst>
              </p:cNvPr>
              <p:cNvSpPr txBox="1"/>
              <p:nvPr/>
            </p:nvSpPr>
            <p:spPr>
              <a:xfrm>
                <a:off x="4048914" y="2751409"/>
                <a:ext cx="2252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8D836A-76E6-4C04-9B42-7D418261A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14" y="2751409"/>
                <a:ext cx="22525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2F91BA-958C-468E-9DA7-18119FB85744}"/>
                  </a:ext>
                </a:extLst>
              </p:cNvPr>
              <p:cNvSpPr txBox="1"/>
              <p:nvPr/>
            </p:nvSpPr>
            <p:spPr>
              <a:xfrm>
                <a:off x="6503612" y="2751409"/>
                <a:ext cx="2755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D2F91BA-958C-468E-9DA7-18119FB85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612" y="2751409"/>
                <a:ext cx="275590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B5B446-06FE-4214-A79A-49951A75EF4E}"/>
                  </a:ext>
                </a:extLst>
              </p:cNvPr>
              <p:cNvSpPr txBox="1"/>
              <p:nvPr/>
            </p:nvSpPr>
            <p:spPr>
              <a:xfrm>
                <a:off x="9461653" y="2751409"/>
                <a:ext cx="2755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B5B446-06FE-4214-A79A-49951A75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53" y="2751409"/>
                <a:ext cx="27559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D165B34-D1BB-4EE1-B1B7-4D3E779A3C38}"/>
              </a:ext>
            </a:extLst>
          </p:cNvPr>
          <p:cNvSpPr txBox="1"/>
          <p:nvPr/>
        </p:nvSpPr>
        <p:spPr>
          <a:xfrm>
            <a:off x="2266950" y="728434"/>
            <a:ext cx="363120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3048000" algn="l"/>
              </a:tabLst>
            </a:pPr>
            <a:r>
              <a:rPr lang="fr-FR" sz="2800" dirty="0">
                <a:solidFill>
                  <a:srgbClr val="002060"/>
                </a:solidFill>
              </a:rPr>
              <a:t>Production Contribution: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46D00-B6FF-4A57-AA74-42750D880B26}"/>
              </a:ext>
            </a:extLst>
          </p:cNvPr>
          <p:cNvSpPr txBox="1"/>
          <p:nvPr/>
        </p:nvSpPr>
        <p:spPr>
          <a:xfrm>
            <a:off x="1589010" y="1378522"/>
            <a:ext cx="430914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tabLst>
                <a:tab pos="3048000" algn="l"/>
              </a:tabLst>
            </a:pPr>
            <a:r>
              <a:rPr lang="en-GB" sz="2800" dirty="0">
                <a:solidFill>
                  <a:srgbClr val="002060"/>
                </a:solidFill>
              </a:rPr>
              <a:t>Standard Quality Proportions: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8F44C8-9DE8-4211-B4C9-7E40DBA2F726}"/>
                  </a:ext>
                </a:extLst>
              </p:cNvPr>
              <p:cNvSpPr txBox="1"/>
              <p:nvPr/>
            </p:nvSpPr>
            <p:spPr>
              <a:xfrm>
                <a:off x="5817799" y="1374350"/>
                <a:ext cx="498075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3048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</a:rPr>
                        <m:t>Plant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</a:rPr>
                        <m:t>Plant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8F44C8-9DE8-4211-B4C9-7E40DBA2F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799" y="1374350"/>
                <a:ext cx="4980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82512B-88C0-49E9-A49E-045F16807E58}"/>
                  </a:ext>
                </a:extLst>
              </p:cNvPr>
              <p:cNvSpPr txBox="1"/>
              <p:nvPr/>
            </p:nvSpPr>
            <p:spPr>
              <a:xfrm>
                <a:off x="5811080" y="730994"/>
                <a:ext cx="533015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tabLst>
                    <a:tab pos="3048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</a:rPr>
                        <m:t>Plant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0%</m:t>
                          </m:r>
                        </m:e>
                      </m:d>
                      <m:r>
                        <a:rPr lang="fr-FR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    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</a:rPr>
                        <m:t>Plant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fr-FR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82512B-88C0-49E9-A49E-045F1680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080" y="730994"/>
                <a:ext cx="533015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8DC830-50D5-4E9E-B00C-C743CE0A8805}"/>
                  </a:ext>
                </a:extLst>
              </p:cNvPr>
              <p:cNvSpPr txBox="1"/>
              <p:nvPr/>
            </p:nvSpPr>
            <p:spPr>
              <a:xfrm>
                <a:off x="3086833" y="4121632"/>
                <a:ext cx="6533418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8DC830-50D5-4E9E-B00C-C743CE0A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33" y="4121632"/>
                <a:ext cx="6533418" cy="11269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3F9149-5067-49DD-8AAC-4CBEAD89B1A3}"/>
                  </a:ext>
                </a:extLst>
              </p:cNvPr>
              <p:cNvSpPr txBox="1"/>
              <p:nvPr/>
            </p:nvSpPr>
            <p:spPr>
              <a:xfrm>
                <a:off x="3086832" y="5509278"/>
                <a:ext cx="5549462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0.70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0.80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0.30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0.90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3F9149-5067-49DD-8AAC-4CBEAD89B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32" y="5509278"/>
                <a:ext cx="5549462" cy="9894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C741A9-51F7-4C3F-83C2-61426BCE0F7E}"/>
                  </a:ext>
                </a:extLst>
              </p:cNvPr>
              <p:cNvSpPr txBox="1"/>
              <p:nvPr/>
            </p:nvSpPr>
            <p:spPr>
              <a:xfrm>
                <a:off x="8476155" y="5742387"/>
                <a:ext cx="1701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0.6747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C741A9-51F7-4C3F-83C2-61426BCE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55" y="5742387"/>
                <a:ext cx="17015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52D894B-9BD9-432C-8ED2-B1509645EE18}"/>
              </a:ext>
            </a:extLst>
          </p:cNvPr>
          <p:cNvSpPr txBox="1"/>
          <p:nvPr/>
        </p:nvSpPr>
        <p:spPr>
          <a:xfrm>
            <a:off x="1594217" y="3598411"/>
            <a:ext cx="3197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Bayes’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4EC35B-64DA-4CB9-B0BB-2774C464B925}"/>
                  </a:ext>
                </a:extLst>
              </p:cNvPr>
              <p:cNvSpPr txBox="1"/>
              <p:nvPr/>
            </p:nvSpPr>
            <p:spPr>
              <a:xfrm>
                <a:off x="1594216" y="4423509"/>
                <a:ext cx="1492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4EC35B-64DA-4CB9-B0BB-2774C464B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423509"/>
                <a:ext cx="149261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04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8" grpId="0"/>
      <p:bldP spid="69" grpId="0"/>
      <p:bldP spid="70" grpId="0"/>
      <p:bldP spid="82" grpId="0"/>
      <p:bldP spid="25" grpId="0"/>
      <p:bldP spid="26" grpId="0"/>
      <p:bldP spid="27" grpId="0"/>
      <p:bldP spid="28" grpId="0"/>
      <p:bldP spid="2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27516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en-US" dirty="0"/>
                  <a:t>In a proposed medical screening on a population, the probability that the test correctly identifies someone with illness as positive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dirty="0"/>
                  <a:t> and the probability that test correctly identifies someone without illness as negative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0.95</m:t>
                    </m:r>
                  </m:oMath>
                </a14:m>
                <a:r>
                  <a:rPr lang="en-US" dirty="0"/>
                  <a:t>. The incident of illness in general population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0.0001</m:t>
                    </m:r>
                  </m:oMath>
                </a14:m>
                <a:r>
                  <a:rPr lang="en-US" dirty="0"/>
                  <a:t>. You take the test the result is positive then what is the probability that you have illness?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2751662"/>
              </a:xfrm>
              <a:prstGeom prst="rect">
                <a:avLst/>
              </a:prstGeom>
              <a:blipFill>
                <a:blip r:embed="rId2"/>
                <a:stretch>
                  <a:fillRect l="-1074" r="-1074" b="-48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5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77613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FA5103-C3B1-445C-BA20-90671FC189E1}"/>
              </a:ext>
            </a:extLst>
          </p:cNvPr>
          <p:cNvSpPr txBox="1"/>
          <p:nvPr/>
        </p:nvSpPr>
        <p:spPr>
          <a:xfrm>
            <a:off x="1594216" y="3776139"/>
            <a:ext cx="13013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Events: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/>
              <p:nvPr/>
            </p:nvSpPr>
            <p:spPr>
              <a:xfrm>
                <a:off x="2806186" y="3772341"/>
                <a:ext cx="562661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The individual has the illness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7236D-2ACC-4033-AD01-3500F74E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186" y="3772341"/>
                <a:ext cx="5626613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/>
              <p:nvPr/>
            </p:nvSpPr>
            <p:spPr>
              <a:xfrm>
                <a:off x="2806187" y="4359320"/>
                <a:ext cx="645758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: The individual does not have the illness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8F3C28-E457-497C-A7E8-7C89805F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187" y="4359320"/>
                <a:ext cx="6457584" cy="523220"/>
              </a:xfrm>
              <a:prstGeom prst="rect">
                <a:avLst/>
              </a:prstGeom>
              <a:blipFill>
                <a:blip r:embed="rId4"/>
                <a:stretch>
                  <a:fillRect t="-10465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3A4EC9-6217-4D55-B3B4-2092D7FDE64A}"/>
                  </a:ext>
                </a:extLst>
              </p:cNvPr>
              <p:cNvSpPr txBox="1"/>
              <p:nvPr/>
            </p:nvSpPr>
            <p:spPr>
              <a:xfrm>
                <a:off x="2806187" y="4946298"/>
                <a:ext cx="375463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  : the result is positive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3A4EC9-6217-4D55-B3B4-2092D7FD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187" y="4946298"/>
                <a:ext cx="3754633" cy="523220"/>
              </a:xfrm>
              <a:prstGeom prst="rect">
                <a:avLst/>
              </a:prstGeom>
              <a:blipFill>
                <a:blip r:embed="rId5"/>
                <a:stretch>
                  <a:fillRect t="-10465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BDD070-73C9-42B0-9075-A5D24E751167}"/>
                  </a:ext>
                </a:extLst>
              </p:cNvPr>
              <p:cNvSpPr txBox="1"/>
              <p:nvPr/>
            </p:nvSpPr>
            <p:spPr>
              <a:xfrm>
                <a:off x="9020706" y="4376674"/>
                <a:ext cx="95987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BDD070-73C9-42B0-9075-A5D24E751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06" y="4376674"/>
                <a:ext cx="95987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13CE5F-F7BC-4B27-A852-9C52CECC6F45}"/>
              </a:ext>
            </a:extLst>
          </p:cNvPr>
          <p:cNvCxnSpPr>
            <a:cxnSpLocks/>
          </p:cNvCxnSpPr>
          <p:nvPr/>
        </p:nvCxnSpPr>
        <p:spPr>
          <a:xfrm>
            <a:off x="7200582" y="3023507"/>
            <a:ext cx="4796156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2C6352-5403-4BA5-8A0D-6FB47A924789}"/>
              </a:ext>
            </a:extLst>
          </p:cNvPr>
          <p:cNvCxnSpPr>
            <a:cxnSpLocks/>
          </p:cNvCxnSpPr>
          <p:nvPr/>
        </p:nvCxnSpPr>
        <p:spPr>
          <a:xfrm>
            <a:off x="213726" y="3536950"/>
            <a:ext cx="6168024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414E89-4F6E-42C1-8A48-3FCF6056F582}"/>
              </a:ext>
            </a:extLst>
          </p:cNvPr>
          <p:cNvCxnSpPr>
            <a:cxnSpLocks/>
          </p:cNvCxnSpPr>
          <p:nvPr/>
        </p:nvCxnSpPr>
        <p:spPr>
          <a:xfrm>
            <a:off x="9874250" y="2471057"/>
            <a:ext cx="2122488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BDEB44-A173-4F90-9A23-89273E02B861}"/>
              </a:ext>
            </a:extLst>
          </p:cNvPr>
          <p:cNvCxnSpPr>
            <a:cxnSpLocks/>
          </p:cNvCxnSpPr>
          <p:nvPr/>
        </p:nvCxnSpPr>
        <p:spPr>
          <a:xfrm>
            <a:off x="213726" y="2999014"/>
            <a:ext cx="5554249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B15A2B-8C1D-4EC5-9B9B-A77639A99B19}"/>
                  </a:ext>
                </a:extLst>
              </p:cNvPr>
              <p:cNvSpPr txBox="1"/>
              <p:nvPr/>
            </p:nvSpPr>
            <p:spPr>
              <a:xfrm>
                <a:off x="3743585" y="5503973"/>
                <a:ext cx="1079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B15A2B-8C1D-4EC5-9B9B-A77639A9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585" y="5503973"/>
                <a:ext cx="10790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F414C3-15B6-4BF1-A625-874BF04C9C90}"/>
                  </a:ext>
                </a:extLst>
              </p:cNvPr>
              <p:cNvSpPr txBox="1"/>
              <p:nvPr/>
            </p:nvSpPr>
            <p:spPr>
              <a:xfrm>
                <a:off x="4768423" y="5535853"/>
                <a:ext cx="164679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0.0001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F414C3-15B6-4BF1-A625-874BF04C9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423" y="5535853"/>
                <a:ext cx="164679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838056-947A-4F9E-BB0F-B6C07B0E24CA}"/>
                  </a:ext>
                </a:extLst>
              </p:cNvPr>
              <p:cNvSpPr txBox="1"/>
              <p:nvPr/>
            </p:nvSpPr>
            <p:spPr>
              <a:xfrm>
                <a:off x="3743585" y="6023122"/>
                <a:ext cx="1079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838056-947A-4F9E-BB0F-B6C07B0E2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585" y="6023122"/>
                <a:ext cx="107904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E919AF-9056-4E0C-86DF-AD0981638F9C}"/>
                  </a:ext>
                </a:extLst>
              </p:cNvPr>
              <p:cNvSpPr txBox="1"/>
              <p:nvPr/>
            </p:nvSpPr>
            <p:spPr>
              <a:xfrm>
                <a:off x="4768423" y="6023122"/>
                <a:ext cx="230211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1−0.0001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E919AF-9056-4E0C-86DF-AD098163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423" y="6023122"/>
                <a:ext cx="230211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191B7E-7087-4A20-BF8F-5FB733D04C68}"/>
                  </a:ext>
                </a:extLst>
              </p:cNvPr>
              <p:cNvSpPr txBox="1"/>
              <p:nvPr/>
            </p:nvSpPr>
            <p:spPr>
              <a:xfrm>
                <a:off x="6958276" y="6027623"/>
                <a:ext cx="159258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0.9999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191B7E-7087-4A20-BF8F-5FB733D04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276" y="6027623"/>
                <a:ext cx="15925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853259B-86E6-4647-B8E5-22EBEB9583D2}"/>
              </a:ext>
            </a:extLst>
          </p:cNvPr>
          <p:cNvSpPr txBox="1"/>
          <p:nvPr/>
        </p:nvSpPr>
        <p:spPr>
          <a:xfrm>
            <a:off x="1594216" y="5533276"/>
            <a:ext cx="2149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Probabilities: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2CCD07-C9DE-4ED6-8F35-FF9A560208E4}"/>
                  </a:ext>
                </a:extLst>
              </p:cNvPr>
              <p:cNvSpPr txBox="1"/>
              <p:nvPr/>
            </p:nvSpPr>
            <p:spPr>
              <a:xfrm>
                <a:off x="8816244" y="5499902"/>
                <a:ext cx="1443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2CCD07-C9DE-4ED6-8F35-FF9A56020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244" y="5499902"/>
                <a:ext cx="14436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666052-D20F-46E0-9BC6-BE316214517A}"/>
                  </a:ext>
                </a:extLst>
              </p:cNvPr>
              <p:cNvSpPr txBox="1"/>
              <p:nvPr/>
            </p:nvSpPr>
            <p:spPr>
              <a:xfrm>
                <a:off x="9167165" y="5499902"/>
                <a:ext cx="3641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666052-D20F-46E0-9BC6-BE3162145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165" y="5499902"/>
                <a:ext cx="3641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095B7A-4295-44AD-A803-477EFF7F1A79}"/>
                  </a:ext>
                </a:extLst>
              </p:cNvPr>
              <p:cNvSpPr txBox="1"/>
              <p:nvPr/>
            </p:nvSpPr>
            <p:spPr>
              <a:xfrm>
                <a:off x="9652908" y="5499902"/>
                <a:ext cx="4968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095B7A-4295-44AD-A803-477EFF7F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908" y="5499902"/>
                <a:ext cx="4968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9DC61F-FBF7-44DE-A515-CB6CAD9606FD}"/>
                  </a:ext>
                </a:extLst>
              </p:cNvPr>
              <p:cNvSpPr txBox="1"/>
              <p:nvPr/>
            </p:nvSpPr>
            <p:spPr>
              <a:xfrm>
                <a:off x="10296567" y="5499902"/>
                <a:ext cx="127785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9DC61F-FBF7-44DE-A515-CB6CAD960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567" y="5499902"/>
                <a:ext cx="127785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CA33013-1A0A-4B54-B64C-F706A0DE2A1E}"/>
              </a:ext>
            </a:extLst>
          </p:cNvPr>
          <p:cNvCxnSpPr>
            <a:cxnSpLocks/>
          </p:cNvCxnSpPr>
          <p:nvPr/>
        </p:nvCxnSpPr>
        <p:spPr>
          <a:xfrm>
            <a:off x="7760074" y="1411514"/>
            <a:ext cx="4236664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7BE88E-FA44-43C9-A631-7C62E2044B43}"/>
              </a:ext>
            </a:extLst>
          </p:cNvPr>
          <p:cNvCxnSpPr>
            <a:cxnSpLocks/>
          </p:cNvCxnSpPr>
          <p:nvPr/>
        </p:nvCxnSpPr>
        <p:spPr>
          <a:xfrm>
            <a:off x="213726" y="1948542"/>
            <a:ext cx="8364217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0A6C9C-E212-490B-944C-A8C270520939}"/>
              </a:ext>
            </a:extLst>
          </p:cNvPr>
          <p:cNvCxnSpPr>
            <a:cxnSpLocks/>
          </p:cNvCxnSpPr>
          <p:nvPr/>
        </p:nvCxnSpPr>
        <p:spPr>
          <a:xfrm>
            <a:off x="9263771" y="1957976"/>
            <a:ext cx="2732967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BFE113-4C41-4924-AEC9-7351DB062A69}"/>
              </a:ext>
            </a:extLst>
          </p:cNvPr>
          <p:cNvCxnSpPr>
            <a:cxnSpLocks/>
          </p:cNvCxnSpPr>
          <p:nvPr/>
        </p:nvCxnSpPr>
        <p:spPr>
          <a:xfrm>
            <a:off x="213726" y="2463073"/>
            <a:ext cx="9539874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BA1D47-B473-4718-B4E5-183840C8FF81}"/>
                  </a:ext>
                </a:extLst>
              </p:cNvPr>
              <p:cNvSpPr txBox="1"/>
              <p:nvPr/>
            </p:nvSpPr>
            <p:spPr>
              <a:xfrm>
                <a:off x="8738236" y="6053506"/>
                <a:ext cx="15925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BA1D47-B473-4718-B4E5-183840C8F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236" y="6053506"/>
                <a:ext cx="159258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D9C28D7-BBEA-43E5-98B7-6BD0F9DF4772}"/>
                  </a:ext>
                </a:extLst>
              </p:cNvPr>
              <p:cNvSpPr txBox="1"/>
              <p:nvPr/>
            </p:nvSpPr>
            <p:spPr>
              <a:xfrm>
                <a:off x="9086472" y="6053506"/>
                <a:ext cx="4718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D9C28D7-BBEA-43E5-98B7-6BD0F9DF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472" y="6053506"/>
                <a:ext cx="4718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95691D-2B28-4E56-B31C-E85EA825FBE7}"/>
                  </a:ext>
                </a:extLst>
              </p:cNvPr>
              <p:cNvSpPr txBox="1"/>
              <p:nvPr/>
            </p:nvSpPr>
            <p:spPr>
              <a:xfrm>
                <a:off x="9689783" y="6053506"/>
                <a:ext cx="4968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795691D-2B28-4E56-B31C-E85EA825F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783" y="6053506"/>
                <a:ext cx="49683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A116A62-A638-454C-98C6-75B149EEEEBC}"/>
                  </a:ext>
                </a:extLst>
              </p:cNvPr>
              <p:cNvSpPr txBox="1"/>
              <p:nvPr/>
            </p:nvSpPr>
            <p:spPr>
              <a:xfrm>
                <a:off x="10296567" y="6053506"/>
                <a:ext cx="127785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A116A62-A638-454C-98C6-75B149EEE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567" y="6053506"/>
                <a:ext cx="127785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4B4D91-F7B8-4AE7-87DE-17FC9185B572}"/>
                  </a:ext>
                </a:extLst>
              </p:cNvPr>
              <p:cNvSpPr txBox="1"/>
              <p:nvPr/>
            </p:nvSpPr>
            <p:spPr>
              <a:xfrm>
                <a:off x="9938201" y="3772341"/>
                <a:ext cx="1492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4B4D91-F7B8-4AE7-87DE-17FC9185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201" y="3772341"/>
                <a:ext cx="149261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621A008-16B3-4220-A350-36D3937A9238}"/>
                  </a:ext>
                </a:extLst>
              </p:cNvPr>
              <p:cNvSpPr txBox="1"/>
              <p:nvPr/>
            </p:nvSpPr>
            <p:spPr>
              <a:xfrm>
                <a:off x="11357811" y="3777698"/>
                <a:ext cx="70301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621A008-16B3-4220-A350-36D3937A9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7811" y="3777698"/>
                <a:ext cx="70301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47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37" grpId="0"/>
      <p:bldP spid="40" grpId="0"/>
      <p:bldP spid="22" grpId="0"/>
      <p:bldP spid="14" grpId="0"/>
      <p:bldP spid="35" grpId="0"/>
      <p:bldP spid="36" grpId="0"/>
      <p:bldP spid="38" grpId="0"/>
      <p:bldP spid="39" grpId="0"/>
      <p:bldP spid="41" grpId="0"/>
      <p:bldP spid="42" grpId="0"/>
      <p:bldP spid="43" grpId="0"/>
      <p:bldP spid="43" grpId="1"/>
      <p:bldP spid="44" grpId="0"/>
      <p:bldP spid="44" grpId="1"/>
      <p:bldP spid="45" grpId="0"/>
      <p:bldP spid="45" grpId="1"/>
      <p:bldP spid="46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60" grpId="0"/>
      <p:bldP spid="6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4 ⇝ Example 5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8DC830-50D5-4E9E-B00C-C743CE0A8805}"/>
                  </a:ext>
                </a:extLst>
              </p:cNvPr>
              <p:cNvSpPr txBox="1"/>
              <p:nvPr/>
            </p:nvSpPr>
            <p:spPr>
              <a:xfrm>
                <a:off x="3086833" y="3807756"/>
                <a:ext cx="6533418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8DC830-50D5-4E9E-B00C-C743CE0A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33" y="3807756"/>
                <a:ext cx="6533418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3F9149-5067-49DD-8AAC-4CBEAD89B1A3}"/>
                  </a:ext>
                </a:extLst>
              </p:cNvPr>
              <p:cNvSpPr txBox="1"/>
              <p:nvPr/>
            </p:nvSpPr>
            <p:spPr>
              <a:xfrm>
                <a:off x="3086832" y="5298661"/>
                <a:ext cx="6270528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0.0001</m:t>
                              </m:r>
                            </m:e>
                          </m: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</m:e>
                          </m:d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0001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e>
                          </m:d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9999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3F9149-5067-49DD-8AAC-4CBEAD89B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832" y="5298661"/>
                <a:ext cx="6270528" cy="989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C741A9-51F7-4C3F-83C2-61426BCE0F7E}"/>
                  </a:ext>
                </a:extLst>
              </p:cNvPr>
              <p:cNvSpPr txBox="1"/>
              <p:nvPr/>
            </p:nvSpPr>
            <p:spPr>
              <a:xfrm>
                <a:off x="9357360" y="5531770"/>
                <a:ext cx="1701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0.0020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C741A9-51F7-4C3F-83C2-61426BCE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360" y="5531770"/>
                <a:ext cx="17015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52D894B-9BD9-432C-8ED2-B1509645EE18}"/>
              </a:ext>
            </a:extLst>
          </p:cNvPr>
          <p:cNvSpPr txBox="1"/>
          <p:nvPr/>
        </p:nvSpPr>
        <p:spPr>
          <a:xfrm>
            <a:off x="1594217" y="3217720"/>
            <a:ext cx="2555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Bayes’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4EC35B-64DA-4CB9-B0BB-2774C464B925}"/>
                  </a:ext>
                </a:extLst>
              </p:cNvPr>
              <p:cNvSpPr txBox="1"/>
              <p:nvPr/>
            </p:nvSpPr>
            <p:spPr>
              <a:xfrm>
                <a:off x="1594216" y="4104870"/>
                <a:ext cx="1492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4EC35B-64DA-4CB9-B0BB-2774C464B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104870"/>
                <a:ext cx="149261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9ED855-12B3-4E78-9837-17B9BD904821}"/>
                  </a:ext>
                </a:extLst>
              </p:cNvPr>
              <p:cNvSpPr txBox="1"/>
              <p:nvPr/>
            </p:nvSpPr>
            <p:spPr>
              <a:xfrm>
                <a:off x="1594216" y="876515"/>
                <a:ext cx="1079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9ED855-12B3-4E78-9837-17B9BD90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876515"/>
                <a:ext cx="107904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DC72B7-FA0C-4758-AC98-D49937178BC8}"/>
                  </a:ext>
                </a:extLst>
              </p:cNvPr>
              <p:cNvSpPr txBox="1"/>
              <p:nvPr/>
            </p:nvSpPr>
            <p:spPr>
              <a:xfrm>
                <a:off x="2619054" y="908395"/>
                <a:ext cx="164679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0.0001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DC72B7-FA0C-4758-AC98-D49937178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054" y="908395"/>
                <a:ext cx="16467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B14D16-29F8-48F9-8539-323EB64B27E8}"/>
                  </a:ext>
                </a:extLst>
              </p:cNvPr>
              <p:cNvSpPr txBox="1"/>
              <p:nvPr/>
            </p:nvSpPr>
            <p:spPr>
              <a:xfrm>
                <a:off x="1594216" y="1549285"/>
                <a:ext cx="1079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B14D16-29F8-48F9-8539-323EB64B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1549285"/>
                <a:ext cx="107904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279583-9B09-4EDC-93DD-49ED6E95402B}"/>
                  </a:ext>
                </a:extLst>
              </p:cNvPr>
              <p:cNvSpPr txBox="1"/>
              <p:nvPr/>
            </p:nvSpPr>
            <p:spPr>
              <a:xfrm>
                <a:off x="2614292" y="1553786"/>
                <a:ext cx="159258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0.9999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279583-9B09-4EDC-93DD-49ED6E954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92" y="1553786"/>
                <a:ext cx="15925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F4E532-4F6C-4223-A3FF-72B0162622B8}"/>
                  </a:ext>
                </a:extLst>
              </p:cNvPr>
              <p:cNvSpPr txBox="1"/>
              <p:nvPr/>
            </p:nvSpPr>
            <p:spPr>
              <a:xfrm>
                <a:off x="4827432" y="872444"/>
                <a:ext cx="1443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F4E532-4F6C-4223-A3FF-72B016262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432" y="872444"/>
                <a:ext cx="14436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7AFF95-A23E-424B-9550-770F89CBBADC}"/>
                  </a:ext>
                </a:extLst>
              </p:cNvPr>
              <p:cNvSpPr txBox="1"/>
              <p:nvPr/>
            </p:nvSpPr>
            <p:spPr>
              <a:xfrm>
                <a:off x="6307755" y="872444"/>
                <a:ext cx="127785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7AFF95-A23E-424B-9550-770F89CBB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755" y="872444"/>
                <a:ext cx="12778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1D449A-11E3-4186-A31A-220A7790DA3E}"/>
                  </a:ext>
                </a:extLst>
              </p:cNvPr>
              <p:cNvSpPr txBox="1"/>
              <p:nvPr/>
            </p:nvSpPr>
            <p:spPr>
              <a:xfrm>
                <a:off x="4749424" y="1556204"/>
                <a:ext cx="16467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1D449A-11E3-4186-A31A-220A7790D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24" y="1556204"/>
                <a:ext cx="16467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95F89B-0673-4E78-BEF5-C0880E9299C4}"/>
                  </a:ext>
                </a:extLst>
              </p:cNvPr>
              <p:cNvSpPr txBox="1"/>
              <p:nvPr/>
            </p:nvSpPr>
            <p:spPr>
              <a:xfrm>
                <a:off x="6307755" y="1555501"/>
                <a:ext cx="127785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95F89B-0673-4E78-BEF5-C0880E92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755" y="1555501"/>
                <a:ext cx="12778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3ABA74-B039-4882-801C-2B4C13769FED}"/>
                  </a:ext>
                </a:extLst>
              </p:cNvPr>
              <p:cNvSpPr txBox="1"/>
              <p:nvPr/>
            </p:nvSpPr>
            <p:spPr>
              <a:xfrm>
                <a:off x="4749424" y="2239964"/>
                <a:ext cx="16467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3ABA74-B039-4882-801C-2B4C13769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24" y="2239964"/>
                <a:ext cx="164679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0B5C9BE-728A-41F9-A00B-C2CDF2A09FB4}"/>
                  </a:ext>
                </a:extLst>
              </p:cNvPr>
              <p:cNvSpPr txBox="1"/>
              <p:nvPr/>
            </p:nvSpPr>
            <p:spPr>
              <a:xfrm>
                <a:off x="6307754" y="2239964"/>
                <a:ext cx="202852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1−0.95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0B5C9BE-728A-41F9-A00B-C2CDF2A09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754" y="2239964"/>
                <a:ext cx="202852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5C1377-4163-4823-BFE9-A27F5CC072D7}"/>
                  </a:ext>
                </a:extLst>
              </p:cNvPr>
              <p:cNvSpPr txBox="1"/>
              <p:nvPr/>
            </p:nvSpPr>
            <p:spPr>
              <a:xfrm>
                <a:off x="8187354" y="2254536"/>
                <a:ext cx="127785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5C1377-4163-4823-BFE9-A27F5CC07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54" y="2254536"/>
                <a:ext cx="127785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3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41" grpId="0"/>
      <p:bldP spid="43" grpId="0"/>
      <p:bldP spid="4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5</a:t>
            </a:r>
            <a:br>
              <a:rPr lang="en-IN" dirty="0"/>
            </a:br>
            <a:r>
              <a:rPr lang="en-GB" dirty="0"/>
              <a:t>Random Variable </a:t>
            </a:r>
            <a:br>
              <a:rPr lang="en-GB" dirty="0"/>
            </a:br>
            <a:r>
              <a:rPr lang="en-GB" dirty="0"/>
              <a:t>and Probability Function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9E3D0-8028-4C02-9FE0-4E21C1CEA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2379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40F1C-AEAB-43F6-BC28-2290E84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79EEE02-B6D3-43B4-AEFC-5E226BF33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variable whose </a:t>
                </a:r>
                <a:r>
                  <a:rPr lang="en-GB" b="1" dirty="0">
                    <a:solidFill>
                      <a:srgbClr val="FF0000"/>
                    </a:solidFill>
                  </a:rPr>
                  <a:t>values</a:t>
                </a:r>
                <a:r>
                  <a:rPr lang="en-GB" dirty="0"/>
                  <a:t> can be obtained from the </a:t>
                </a:r>
                <a:r>
                  <a:rPr lang="en-GB" b="1" dirty="0">
                    <a:solidFill>
                      <a:srgbClr val="FF0000"/>
                    </a:solidFill>
                  </a:rPr>
                  <a:t>results of a random experiment</a:t>
                </a:r>
                <a:r>
                  <a:rPr lang="en-GB" dirty="0"/>
                  <a:t> is known as random variable.</a:t>
                </a:r>
              </a:p>
              <a:p>
                <a:r>
                  <a:rPr lang="en-GB" dirty="0"/>
                  <a:t>A random variable is a function associated with a sample space of a random experiment.</a:t>
                </a:r>
              </a:p>
              <a:p>
                <a:r>
                  <a:rPr lang="en-GB" dirty="0"/>
                  <a:t>Random variable is often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Random variable can be classified as bellow:</a:t>
                </a:r>
              </a:p>
              <a:p>
                <a:pPr lvl="1"/>
                <a:r>
                  <a:rPr lang="en-GB" dirty="0"/>
                  <a:t>Discrete random variable</a:t>
                </a:r>
              </a:p>
              <a:p>
                <a:pPr lvl="1"/>
                <a:r>
                  <a:rPr lang="en-GB" dirty="0"/>
                  <a:t>Continuous random variable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79EEE02-B6D3-43B4-AEFC-5E226BF33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2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40F1C-AEAB-43F6-BC28-2290E84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79EEE02-B6D3-43B4-AEFC-5E226BF33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6892023"/>
              </a:xfrm>
            </p:spPr>
            <p:txBody>
              <a:bodyPr/>
              <a:lstStyle/>
              <a:p>
                <a:r>
                  <a:rPr lang="en-GB" dirty="0"/>
                  <a:t>A random variable can take only </a:t>
                </a:r>
                <a:r>
                  <a:rPr lang="en-GB" b="1" dirty="0">
                    <a:solidFill>
                      <a:srgbClr val="FF0000"/>
                    </a:solidFill>
                  </a:rPr>
                  <a:t>finite values </a:t>
                </a:r>
                <a:r>
                  <a:rPr lang="en-GB" dirty="0"/>
                  <a:t>or </a:t>
                </a:r>
                <a:r>
                  <a:rPr lang="en-GB" b="1" dirty="0">
                    <a:solidFill>
                      <a:srgbClr val="FF0000"/>
                    </a:solidFill>
                  </a:rPr>
                  <a:t>countable infinite </a:t>
                </a:r>
                <a:r>
                  <a:rPr lang="en-GB" dirty="0"/>
                  <a:t>values is known as discrete random variable.</a:t>
                </a:r>
              </a:p>
              <a:p>
                <a:r>
                  <a:rPr lang="en-GB" dirty="0"/>
                  <a:t>Discrete random variables </a:t>
                </a:r>
                <a:r>
                  <a:rPr lang="en-GB" b="1" dirty="0"/>
                  <a:t>can be measured exactly</a:t>
                </a:r>
                <a:r>
                  <a:rPr lang="en-GB" dirty="0"/>
                  <a:t>.</a:t>
                </a:r>
              </a:p>
              <a:p>
                <a:r>
                  <a:rPr lang="en-GB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</a:p>
              <a:p>
                <a:pPr lvl="1"/>
                <a:r>
                  <a:rPr lang="en-GB" dirty="0"/>
                  <a:t>If two coins are tossed simultaneously the following sample space is generated:</a:t>
                </a:r>
              </a:p>
              <a:p>
                <a:pPr marL="625475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HH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HT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TH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TT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Now,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denotes the </a:t>
                </a:r>
                <a:r>
                  <a:rPr lang="en-GB" b="1" dirty="0"/>
                  <a:t>number of heads</a:t>
                </a:r>
                <a:r>
                  <a:rPr lang="en-GB" dirty="0"/>
                  <a:t>, then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79EEE02-B6D3-43B4-AEFC-5E226BF33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6892023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6E560-F5F9-4375-87BA-E29BDD460C0E}"/>
                  </a:ext>
                </a:extLst>
              </p:cNvPr>
              <p:cNvSpPr txBox="1"/>
              <p:nvPr/>
            </p:nvSpPr>
            <p:spPr>
              <a:xfrm>
                <a:off x="802640" y="5206665"/>
                <a:ext cx="12003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6E560-F5F9-4375-87BA-E29BDD46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40" y="5206665"/>
                <a:ext cx="120033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A3B8D8-AD82-429F-8F61-C21CE7CA5E8F}"/>
                  </a:ext>
                </a:extLst>
              </p:cNvPr>
              <p:cNvSpPr txBox="1"/>
              <p:nvPr/>
            </p:nvSpPr>
            <p:spPr>
              <a:xfrm>
                <a:off x="1806890" y="5206665"/>
                <a:ext cx="8853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A3B8D8-AD82-429F-8F61-C21CE7CA5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890" y="5206665"/>
                <a:ext cx="8853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302A62-E477-41E0-B04C-EDA0C49961BB}"/>
                  </a:ext>
                </a:extLst>
              </p:cNvPr>
              <p:cNvSpPr txBox="1"/>
              <p:nvPr/>
            </p:nvSpPr>
            <p:spPr>
              <a:xfrm>
                <a:off x="3105504" y="5206665"/>
                <a:ext cx="12003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302A62-E477-41E0-B04C-EDA0C4996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504" y="5206665"/>
                <a:ext cx="12003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9BCBA-5CEE-4BA9-BB96-AA3EE96B17AE}"/>
                  </a:ext>
                </a:extLst>
              </p:cNvPr>
              <p:cNvSpPr txBox="1"/>
              <p:nvPr/>
            </p:nvSpPr>
            <p:spPr>
              <a:xfrm>
                <a:off x="4109754" y="5206665"/>
                <a:ext cx="8853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59BCBA-5CEE-4BA9-BB96-AA3EE96B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754" y="5206665"/>
                <a:ext cx="8853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A011D-FDEB-46FB-B34A-CC8DA09581FF}"/>
                  </a:ext>
                </a:extLst>
              </p:cNvPr>
              <p:cNvSpPr txBox="1"/>
              <p:nvPr/>
            </p:nvSpPr>
            <p:spPr>
              <a:xfrm>
                <a:off x="5408368" y="5206665"/>
                <a:ext cx="12003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A011D-FDEB-46FB-B34A-CC8DA0958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368" y="5206665"/>
                <a:ext cx="12003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C46755-B530-40F5-A8CB-9F2BA2681A4A}"/>
                  </a:ext>
                </a:extLst>
              </p:cNvPr>
              <p:cNvSpPr txBox="1"/>
              <p:nvPr/>
            </p:nvSpPr>
            <p:spPr>
              <a:xfrm>
                <a:off x="6397412" y="5206665"/>
                <a:ext cx="8853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C46755-B530-40F5-A8CB-9F2BA2681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412" y="5206665"/>
                <a:ext cx="8853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9DC39A-1300-46B1-B8F6-BC6D16B85AE3}"/>
                  </a:ext>
                </a:extLst>
              </p:cNvPr>
              <p:cNvSpPr txBox="1"/>
              <p:nvPr/>
            </p:nvSpPr>
            <p:spPr>
              <a:xfrm>
                <a:off x="7775993" y="5206665"/>
                <a:ext cx="12003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9DC39A-1300-46B1-B8F6-BC6D16B8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993" y="5206665"/>
                <a:ext cx="120033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3A78CD-DD56-401E-8F4C-4126A06880A8}"/>
                  </a:ext>
                </a:extLst>
              </p:cNvPr>
              <p:cNvSpPr txBox="1"/>
              <p:nvPr/>
            </p:nvSpPr>
            <p:spPr>
              <a:xfrm>
                <a:off x="8762411" y="5206665"/>
                <a:ext cx="8853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3A78CD-DD56-401E-8F4C-4126A0688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411" y="5206665"/>
                <a:ext cx="88537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BCB265-7FC3-4163-9196-EA48E26AA5D1}"/>
                  </a:ext>
                </a:extLst>
              </p:cNvPr>
              <p:cNvSpPr txBox="1"/>
              <p:nvPr/>
            </p:nvSpPr>
            <p:spPr>
              <a:xfrm>
                <a:off x="802640" y="5930789"/>
                <a:ext cx="55947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i.e.,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 can take values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BCB265-7FC3-4163-9196-EA48E26AA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40" y="5930789"/>
                <a:ext cx="5594772" cy="523220"/>
              </a:xfrm>
              <a:prstGeom prst="rect">
                <a:avLst/>
              </a:prstGeom>
              <a:blipFill>
                <a:blip r:embed="rId11"/>
                <a:stretch>
                  <a:fillRect l="-229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25012-6B7D-4BA6-8CC4-5AD87C16F0FD}"/>
                  </a:ext>
                </a:extLst>
              </p:cNvPr>
              <p:cNvSpPr txBox="1"/>
              <p:nvPr/>
            </p:nvSpPr>
            <p:spPr>
              <a:xfrm>
                <a:off x="6310326" y="5930789"/>
                <a:ext cx="12003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 </m:t>
                      </m:r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 </m:t>
                      </m:r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25012-6B7D-4BA6-8CC4-5AD87C16F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26" y="5930789"/>
                <a:ext cx="120033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27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40F1C-AEAB-43F6-BC28-2290E84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Random Variable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EEE02-B6D3-43B4-AEFC-5E226BF3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Some other examples of discrete random variable.</a:t>
            </a:r>
            <a:endParaRPr lang="en-IN" dirty="0"/>
          </a:p>
          <a:p>
            <a:pPr lvl="1"/>
            <a:r>
              <a:rPr lang="en-US" dirty="0"/>
              <a:t>Number of children in a family.</a:t>
            </a:r>
            <a:endParaRPr lang="en-IN" dirty="0"/>
          </a:p>
          <a:p>
            <a:pPr lvl="1"/>
            <a:r>
              <a:rPr lang="en-US" dirty="0"/>
              <a:t>Numbers of stars in the sky.</a:t>
            </a:r>
            <a:endParaRPr lang="en-IN" dirty="0"/>
          </a:p>
          <a:p>
            <a:pPr lvl="1"/>
            <a:r>
              <a:rPr lang="en-US" dirty="0"/>
              <a:t>Profit made by investor in a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19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40F1C-AEAB-43F6-BC28-2290E84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Random Variable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EEE02-B6D3-43B4-AEFC-5E226BF3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If a random variable can take </a:t>
            </a:r>
            <a:r>
              <a:rPr lang="en-US" b="1" dirty="0">
                <a:solidFill>
                  <a:srgbClr val="FF0000"/>
                </a:solidFill>
              </a:rPr>
              <a:t>all values within an interval</a:t>
            </a:r>
            <a:r>
              <a:rPr lang="en-US" dirty="0"/>
              <a:t>, is known as continuous random variable.</a:t>
            </a:r>
            <a:endParaRPr lang="en-IN" dirty="0"/>
          </a:p>
          <a:p>
            <a:pPr lvl="0"/>
            <a:r>
              <a:rPr lang="en-US" dirty="0"/>
              <a:t>Continuous random variable </a:t>
            </a:r>
            <a:r>
              <a:rPr lang="en-US" b="1" dirty="0"/>
              <a:t>cannot be measured exactly</a:t>
            </a:r>
            <a:r>
              <a:rPr lang="en-US" dirty="0"/>
              <a:t>.</a:t>
            </a:r>
            <a:endParaRPr lang="en-IN" dirty="0"/>
          </a:p>
          <a:p>
            <a:pPr lvl="0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For example: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/>
              <a:t>The age of a person</a:t>
            </a:r>
            <a:endParaRPr lang="en-IN" dirty="0"/>
          </a:p>
          <a:p>
            <a:pPr lvl="1"/>
            <a:r>
              <a:rPr lang="en-US" dirty="0"/>
              <a:t>Weight and height of a person</a:t>
            </a:r>
            <a:endParaRPr lang="en-IN" dirty="0"/>
          </a:p>
          <a:p>
            <a:pPr lvl="1"/>
            <a:r>
              <a:rPr lang="en-US" dirty="0"/>
              <a:t>Life of an electric bulb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8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Permutation (Arrangement)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71463" lvl="1" indent="0" fontAlgn="base">
                  <a:buNone/>
                </a:pPr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When all the objects are distinct, the number of permutations </a:t>
                </a:r>
                <a:r>
                  <a:rPr lang="en-US" b="1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with repeating </a:t>
                </a:r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the object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𝐫</m:t>
                        </m:r>
                      </m:sup>
                    </m:sSup>
                  </m:oMath>
                </a14:m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.</a:t>
                </a:r>
                <a:endParaRPr lang="en-IN" dirty="0">
                  <a:effectLst>
                    <a:glow>
                      <a:srgbClr val="000000"/>
                    </a:glow>
                    <a:outerShdw sx="0" sy="0">
                      <a:srgbClr val="000000"/>
                    </a:outerShdw>
                    <a:reflection stA="0" endPos="0" fadeDir="0" sx="0" sy="0"/>
                  </a:effectLst>
                </a:endParaRPr>
              </a:p>
              <a:p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dirty="0"/>
              </a:p>
              <a:p>
                <a:pPr marL="628650" lvl="1" indent="0">
                  <a:buNone/>
                </a:pPr>
                <a:r>
                  <a:rPr lang="en-US" dirty="0"/>
                  <a:t>A number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lettered words which can be formed by repeating letters of the word “</a:t>
                </a:r>
                <a:r>
                  <a:rPr lang="en-US" b="1" dirty="0"/>
                  <a:t>NUMBER</a:t>
                </a:r>
                <a:r>
                  <a:rPr lang="en-US" dirty="0"/>
                  <a:t>” is </a:t>
                </a:r>
                <a:endParaRPr lang="en-IN" dirty="0"/>
              </a:p>
              <a:p>
                <a:pPr marL="6286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=216.</m:t>
                      </m:r>
                    </m:oMath>
                  </m:oMathPara>
                </a14:m>
                <a:endParaRPr lang="en-IN" dirty="0"/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5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40F1C-AEAB-43F6-BC28-2290E84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Distribution of Random Variable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EEE02-B6D3-43B4-AEFC-5E226BF3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Probability distribution of random variable is the set of its possible values together with their respective probabilities.</a:t>
            </a:r>
          </a:p>
          <a:p>
            <a:pPr marL="274638" indent="0">
              <a:buNone/>
            </a:pPr>
            <a:r>
              <a:rPr lang="en-US" dirty="0"/>
              <a:t>i.e.,</a:t>
            </a:r>
            <a:endParaRPr lang="en-IN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29F032C-69C0-4173-9C3B-2210BD27FE1A}"/>
              </a:ext>
            </a:extLst>
          </p:cNvPr>
          <p:cNvGraphicFramePr>
            <a:graphicFrameLocks noGrp="1"/>
          </p:cNvGraphicFramePr>
          <p:nvPr/>
        </p:nvGraphicFramePr>
        <p:xfrm>
          <a:off x="1473201" y="2851499"/>
          <a:ext cx="9245600" cy="1210278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2003030">
                  <a:extLst>
                    <a:ext uri="{9D8B030D-6E8A-4147-A177-3AD203B41FA5}">
                      <a16:colId xmlns:a16="http://schemas.microsoft.com/office/drawing/2014/main" val="2280401672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3689709473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1526058969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3685876560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483004793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739877591"/>
                    </a:ext>
                  </a:extLst>
                </a:gridCol>
              </a:tblGrid>
              <a:tr h="60513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204194"/>
                  </a:ext>
                </a:extLst>
              </a:tr>
              <a:tr h="60513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6049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DBA987-683D-4179-9A8B-832784249B7F}"/>
                  </a:ext>
                </a:extLst>
              </p:cNvPr>
              <p:cNvSpPr txBox="1"/>
              <p:nvPr/>
            </p:nvSpPr>
            <p:spPr>
              <a:xfrm>
                <a:off x="1666081" y="2869103"/>
                <a:ext cx="1669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DBA987-683D-4179-9A8B-83278424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081" y="2869103"/>
                <a:ext cx="166934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01E9F7-A097-474C-987D-17BDAEE3F53E}"/>
                  </a:ext>
                </a:extLst>
              </p:cNvPr>
              <p:cNvSpPr txBox="1"/>
              <p:nvPr/>
            </p:nvSpPr>
            <p:spPr>
              <a:xfrm>
                <a:off x="1666081" y="3506466"/>
                <a:ext cx="1669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IN" sz="28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01E9F7-A097-474C-987D-17BDAEE3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081" y="3506466"/>
                <a:ext cx="166934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9700C7-B1F1-4CBE-BB75-78996ED25DA1}"/>
                  </a:ext>
                </a:extLst>
              </p:cNvPr>
              <p:cNvSpPr txBox="1"/>
              <p:nvPr/>
            </p:nvSpPr>
            <p:spPr>
              <a:xfrm>
                <a:off x="3878847" y="2869103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9700C7-B1F1-4CBE-BB75-78996ED25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47" y="2869103"/>
                <a:ext cx="65361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0F373-301C-49B5-B5DD-139DE616B925}"/>
                  </a:ext>
                </a:extLst>
              </p:cNvPr>
              <p:cNvSpPr txBox="1"/>
              <p:nvPr/>
            </p:nvSpPr>
            <p:spPr>
              <a:xfrm>
                <a:off x="5328365" y="2869103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0F373-301C-49B5-B5DD-139DE616B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365" y="2869103"/>
                <a:ext cx="65361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886E3F-5D03-4E4A-9CE5-F60A181598B7}"/>
                  </a:ext>
                </a:extLst>
              </p:cNvPr>
              <p:cNvSpPr txBox="1"/>
              <p:nvPr/>
            </p:nvSpPr>
            <p:spPr>
              <a:xfrm>
                <a:off x="6777883" y="2869103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886E3F-5D03-4E4A-9CE5-F60A1815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883" y="2869103"/>
                <a:ext cx="65361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F7FAA3-92E3-4D19-827C-684BAC430B86}"/>
                  </a:ext>
                </a:extLst>
              </p:cNvPr>
              <p:cNvSpPr txBox="1"/>
              <p:nvPr/>
            </p:nvSpPr>
            <p:spPr>
              <a:xfrm>
                <a:off x="9676918" y="2869103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F7FAA3-92E3-4D19-827C-684BAC430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918" y="2869103"/>
                <a:ext cx="6536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1013CC-7BFA-4EAB-A896-B6A76B3B98EF}"/>
                  </a:ext>
                </a:extLst>
              </p:cNvPr>
              <p:cNvSpPr txBox="1"/>
              <p:nvPr/>
            </p:nvSpPr>
            <p:spPr>
              <a:xfrm>
                <a:off x="3532552" y="3506466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1013CC-7BFA-4EAB-A896-B6A76B3B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552" y="3506466"/>
                <a:ext cx="133514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85810B-B82B-4DBA-B85C-5EB25C387DBA}"/>
                  </a:ext>
                </a:extLst>
              </p:cNvPr>
              <p:cNvSpPr txBox="1"/>
              <p:nvPr/>
            </p:nvSpPr>
            <p:spPr>
              <a:xfrm>
                <a:off x="9336152" y="3506466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85810B-B82B-4DBA-B85C-5EB25C387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152" y="3506466"/>
                <a:ext cx="133514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16358-2A2B-43EC-B35F-02AF32942D06}"/>
                  </a:ext>
                </a:extLst>
              </p:cNvPr>
              <p:cNvSpPr txBox="1"/>
              <p:nvPr/>
            </p:nvSpPr>
            <p:spPr>
              <a:xfrm>
                <a:off x="4983452" y="3506466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616358-2A2B-43EC-B35F-02AF32942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452" y="3506466"/>
                <a:ext cx="133514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A6680E-E577-426C-BDAC-3AE01923E63F}"/>
                  </a:ext>
                </a:extLst>
              </p:cNvPr>
              <p:cNvSpPr txBox="1"/>
              <p:nvPr/>
            </p:nvSpPr>
            <p:spPr>
              <a:xfrm>
                <a:off x="6434352" y="3506466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A6680E-E577-426C-BDAC-3AE01923E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352" y="3506466"/>
                <a:ext cx="133514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748001-B99C-4BEE-A71F-49E71976AD60}"/>
                  </a:ext>
                </a:extLst>
              </p:cNvPr>
              <p:cNvSpPr txBox="1"/>
              <p:nvPr/>
            </p:nvSpPr>
            <p:spPr>
              <a:xfrm>
                <a:off x="8227401" y="2869103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748001-B99C-4BEE-A71F-49E71976A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401" y="2869103"/>
                <a:ext cx="6536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27B6E6-F086-45C2-83D5-331B9464B9F8}"/>
                  </a:ext>
                </a:extLst>
              </p:cNvPr>
              <p:cNvSpPr txBox="1"/>
              <p:nvPr/>
            </p:nvSpPr>
            <p:spPr>
              <a:xfrm>
                <a:off x="7885252" y="3506466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27B6E6-F086-45C2-83D5-331B9464B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252" y="3506466"/>
                <a:ext cx="133514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57C241D-5EE3-4CE8-B734-452F78D0A23C}"/>
              </a:ext>
            </a:extLst>
          </p:cNvPr>
          <p:cNvSpPr txBox="1"/>
          <p:nvPr/>
        </p:nvSpPr>
        <p:spPr>
          <a:xfrm>
            <a:off x="468677" y="4983227"/>
            <a:ext cx="11974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i="0" dirty="0">
                <a:solidFill>
                  <a:srgbClr val="002060"/>
                </a:solidFill>
                <a:latin typeface="+mj-lt"/>
              </a:rPr>
              <a:t>Where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,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B74E9A4-E447-4767-B50C-FA05A999F966}"/>
                  </a:ext>
                </a:extLst>
              </p:cNvPr>
              <p:cNvSpPr txBox="1"/>
              <p:nvPr/>
            </p:nvSpPr>
            <p:spPr>
              <a:xfrm>
                <a:off x="1666080" y="4983227"/>
                <a:ext cx="16693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B74E9A4-E447-4767-B50C-FA05A999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080" y="4983227"/>
                <a:ext cx="166934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27F3896-2AAA-48E6-85E3-56D9CC83D272}"/>
              </a:ext>
            </a:extLst>
          </p:cNvPr>
          <p:cNvSpPr txBox="1"/>
          <p:nvPr/>
        </p:nvSpPr>
        <p:spPr>
          <a:xfrm>
            <a:off x="3419117" y="4983227"/>
            <a:ext cx="766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i="0" dirty="0">
                <a:solidFill>
                  <a:srgbClr val="002060"/>
                </a:solidFill>
                <a:latin typeface="+mj-lt"/>
              </a:rPr>
              <a:t>and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E04D0-8B76-4392-B126-1A56F47CEEE7}"/>
                  </a:ext>
                </a:extLst>
              </p:cNvPr>
              <p:cNvSpPr txBox="1"/>
              <p:nvPr/>
            </p:nvSpPr>
            <p:spPr>
              <a:xfrm>
                <a:off x="4200123" y="4611715"/>
                <a:ext cx="2560961" cy="1266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E04D0-8B76-4392-B126-1A56F47CE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123" y="4611715"/>
                <a:ext cx="2560961" cy="1266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6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6" grpId="0"/>
      <p:bldP spid="8" grpId="0"/>
      <p:bldP spid="9" grpId="0"/>
      <p:bldP spid="10" grpId="0"/>
      <p:bldP spid="12" grpId="0"/>
      <p:bldP spid="16" grpId="0"/>
      <p:bldP spid="24" grpId="0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40F1C-AEAB-43F6-BC28-2290E84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79EEE02-B6D3-43B4-AEFC-5E226BF33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balanced coins are tossed,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HH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US" dirty="0"/>
                  <a:t>We find the probability distribution of head.</a:t>
                </a:r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79EEE02-B6D3-43B4-AEFC-5E226BF33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A56060-B9D9-4EF2-A211-4D343CDC8ACA}"/>
                  </a:ext>
                </a:extLst>
              </p:cNvPr>
              <p:cNvSpPr txBox="1"/>
              <p:nvPr/>
            </p:nvSpPr>
            <p:spPr>
              <a:xfrm>
                <a:off x="788670" y="3554917"/>
                <a:ext cx="16649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A56060-B9D9-4EF2-A211-4D343CDC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" y="3554917"/>
                <a:ext cx="16649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6B091B-1336-4C90-99B5-84E4CAFBAAAC}"/>
                  </a:ext>
                </a:extLst>
              </p:cNvPr>
              <p:cNvSpPr txBox="1"/>
              <p:nvPr/>
            </p:nvSpPr>
            <p:spPr>
              <a:xfrm>
                <a:off x="2273618" y="3554917"/>
                <a:ext cx="2557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 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no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head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 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6B091B-1336-4C90-99B5-84E4CAFBA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18" y="3554917"/>
                <a:ext cx="25577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9CCFF7-E0C7-4525-A462-2C3DB75C54D5}"/>
                  </a:ext>
                </a:extLst>
              </p:cNvPr>
              <p:cNvSpPr txBox="1"/>
              <p:nvPr/>
            </p:nvSpPr>
            <p:spPr>
              <a:xfrm>
                <a:off x="4577371" y="3366948"/>
                <a:ext cx="1036320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9CCFF7-E0C7-4525-A462-2C3DB75C5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371" y="3366948"/>
                <a:ext cx="1036320" cy="899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9FEFD2-3562-48AB-A311-6F883063690D}"/>
                  </a:ext>
                </a:extLst>
              </p:cNvPr>
              <p:cNvSpPr txBox="1"/>
              <p:nvPr/>
            </p:nvSpPr>
            <p:spPr>
              <a:xfrm>
                <a:off x="5455920" y="3554916"/>
                <a:ext cx="1280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=0.25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9FEFD2-3562-48AB-A311-6F8830636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20" y="3554916"/>
                <a:ext cx="12801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C58197-67D6-4586-9C94-F7C96A9F25E6}"/>
                  </a:ext>
                </a:extLst>
              </p:cNvPr>
              <p:cNvSpPr txBox="1"/>
              <p:nvPr/>
            </p:nvSpPr>
            <p:spPr>
              <a:xfrm>
                <a:off x="788670" y="4598500"/>
                <a:ext cx="16649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C58197-67D6-4586-9C94-F7C96A9F2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" y="4598500"/>
                <a:ext cx="16649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0B33CB-0D83-4CB9-A73D-1D37992DB649}"/>
                  </a:ext>
                </a:extLst>
              </p:cNvPr>
              <p:cNvSpPr txBox="1"/>
              <p:nvPr/>
            </p:nvSpPr>
            <p:spPr>
              <a:xfrm>
                <a:off x="2273618" y="4598500"/>
                <a:ext cx="2557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 </m:t>
                          </m:r>
                          <m:r>
                            <m:rPr>
                              <m:nor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one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head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 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0B33CB-0D83-4CB9-A73D-1D37992D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18" y="4598500"/>
                <a:ext cx="25577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5EAE17-21FB-4829-A61C-5336BCA0316D}"/>
                  </a:ext>
                </a:extLst>
              </p:cNvPr>
              <p:cNvSpPr txBox="1"/>
              <p:nvPr/>
            </p:nvSpPr>
            <p:spPr>
              <a:xfrm>
                <a:off x="4577371" y="4410531"/>
                <a:ext cx="1036320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5EAE17-21FB-4829-A61C-5336BCA03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371" y="4410531"/>
                <a:ext cx="1036320" cy="899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3D9CC0-2F79-4664-8E95-DF7835BBBE5D}"/>
                  </a:ext>
                </a:extLst>
              </p:cNvPr>
              <p:cNvSpPr txBox="1"/>
              <p:nvPr/>
            </p:nvSpPr>
            <p:spPr>
              <a:xfrm>
                <a:off x="5455920" y="4413001"/>
                <a:ext cx="1280160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2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3D9CC0-2F79-4664-8E95-DF7835BBB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20" y="4413001"/>
                <a:ext cx="1280160" cy="8991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A412DD-D091-4211-A1E9-0E79EFF45BAA}"/>
                  </a:ext>
                </a:extLst>
              </p:cNvPr>
              <p:cNvSpPr txBox="1"/>
              <p:nvPr/>
            </p:nvSpPr>
            <p:spPr>
              <a:xfrm>
                <a:off x="788670" y="5732947"/>
                <a:ext cx="16649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A412DD-D091-4211-A1E9-0E79EFF45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" y="5732947"/>
                <a:ext cx="16649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62E761-5C9B-4A2C-B36A-F249109D5810}"/>
                  </a:ext>
                </a:extLst>
              </p:cNvPr>
              <p:cNvSpPr txBox="1"/>
              <p:nvPr/>
            </p:nvSpPr>
            <p:spPr>
              <a:xfrm>
                <a:off x="2273618" y="5732947"/>
                <a:ext cx="2557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 </m:t>
                          </m:r>
                          <m:r>
                            <m:rPr>
                              <m:nor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tw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+mj-lt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head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 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62E761-5C9B-4A2C-B36A-F249109D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18" y="5732947"/>
                <a:ext cx="25577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CD7C17-55FF-4738-A394-5E893ED04516}"/>
                  </a:ext>
                </a:extLst>
              </p:cNvPr>
              <p:cNvSpPr txBox="1"/>
              <p:nvPr/>
            </p:nvSpPr>
            <p:spPr>
              <a:xfrm>
                <a:off x="4577371" y="5544978"/>
                <a:ext cx="1036320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CD7C17-55FF-4738-A394-5E893ED0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371" y="5544978"/>
                <a:ext cx="1036320" cy="8991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920416-2FF4-48EE-BD13-AF1CD68EC68A}"/>
                  </a:ext>
                </a:extLst>
              </p:cNvPr>
              <p:cNvSpPr txBox="1"/>
              <p:nvPr/>
            </p:nvSpPr>
            <p:spPr>
              <a:xfrm>
                <a:off x="5455920" y="5732946"/>
                <a:ext cx="1280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=0.25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920416-2FF4-48EE-BD13-AF1CD68EC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20" y="5732946"/>
                <a:ext cx="128016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49D03F-B099-4110-8CE7-8C73411BB27A}"/>
                  </a:ext>
                </a:extLst>
              </p:cNvPr>
              <p:cNvSpPr txBox="1"/>
              <p:nvPr/>
            </p:nvSpPr>
            <p:spPr>
              <a:xfrm>
                <a:off x="6316346" y="4600970"/>
                <a:ext cx="1280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.50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49D03F-B099-4110-8CE7-8C73411BB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346" y="4600970"/>
                <a:ext cx="128016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EAF3D-9065-44FE-9E90-CF34A7FC8B4A}"/>
                  </a:ext>
                </a:extLst>
              </p:cNvPr>
              <p:cNvSpPr txBox="1"/>
              <p:nvPr/>
            </p:nvSpPr>
            <p:spPr>
              <a:xfrm>
                <a:off x="788670" y="2178351"/>
                <a:ext cx="9980930" cy="1122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>
                  <a:lnSpc>
                    <a:spcPct val="125000"/>
                  </a:lnSpc>
                  <a:spcBef>
                    <a:spcPts val="1000"/>
                  </a:spcBef>
                </a:pPr>
                <a:r>
                  <a:rPr lang="en-GB" sz="2800" i="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X</m:t>
                    </m:r>
                  </m:oMath>
                </a14:m>
                <a:r>
                  <a:rPr lang="en-GB" sz="2800" i="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 be a random variable representing the </a:t>
                </a:r>
                <a:r>
                  <a:rPr lang="en-GB" sz="2800" b="1" i="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number of heads </a:t>
                </a:r>
                <a:r>
                  <a:rPr lang="en-GB" sz="2800" i="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obtained when two balanced coins are tossed.</a:t>
                </a:r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9EAF3D-9065-44FE-9E90-CF34A7FC8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" y="2178351"/>
                <a:ext cx="9980930" cy="1122038"/>
              </a:xfrm>
              <a:prstGeom prst="rect">
                <a:avLst/>
              </a:prstGeom>
              <a:blipFill>
                <a:blip r:embed="rId16"/>
                <a:stretch>
                  <a:fillRect l="-1221" r="-1160" b="-14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2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2" grpId="0"/>
      <p:bldP spid="23" grpId="0"/>
      <p:bldP spid="29" grpId="0"/>
      <p:bldP spid="30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40F1C-AEAB-43F6-BC28-2290E846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79EEE02-B6D3-43B4-AEFC-5E226BF33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balanced coins are tossed,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HH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pPr lvl="1"/>
                <a:r>
                  <a:rPr lang="en-US" dirty="0"/>
                  <a:t>We find the probability distribution of head.</a:t>
                </a:r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79EEE02-B6D3-43B4-AEFC-5E226BF33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A56060-B9D9-4EF2-A211-4D343CDC8ACA}"/>
                  </a:ext>
                </a:extLst>
              </p:cNvPr>
              <p:cNvSpPr txBox="1"/>
              <p:nvPr/>
            </p:nvSpPr>
            <p:spPr>
              <a:xfrm>
                <a:off x="9313810" y="2260537"/>
                <a:ext cx="16649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A56060-B9D9-4EF2-A211-4D343CDC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810" y="2260537"/>
                <a:ext cx="16649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9FEFD2-3562-48AB-A311-6F883063690D}"/>
                  </a:ext>
                </a:extLst>
              </p:cNvPr>
              <p:cNvSpPr txBox="1"/>
              <p:nvPr/>
            </p:nvSpPr>
            <p:spPr>
              <a:xfrm>
                <a:off x="10780660" y="2260536"/>
                <a:ext cx="1280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=0.25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9FEFD2-3562-48AB-A311-6F8830636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660" y="2260536"/>
                <a:ext cx="12801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C58197-67D6-4586-9C94-F7C96A9F25E6}"/>
                  </a:ext>
                </a:extLst>
              </p:cNvPr>
              <p:cNvSpPr txBox="1"/>
              <p:nvPr/>
            </p:nvSpPr>
            <p:spPr>
              <a:xfrm>
                <a:off x="9313810" y="3120060"/>
                <a:ext cx="16649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C58197-67D6-4586-9C94-F7C96A9F2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810" y="3120060"/>
                <a:ext cx="16649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A412DD-D091-4211-A1E9-0E79EFF45BAA}"/>
                  </a:ext>
                </a:extLst>
              </p:cNvPr>
              <p:cNvSpPr txBox="1"/>
              <p:nvPr/>
            </p:nvSpPr>
            <p:spPr>
              <a:xfrm>
                <a:off x="9313810" y="3979584"/>
                <a:ext cx="16649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Shruti" panose="020B0502040204020203" pitchFamily="34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A412DD-D091-4211-A1E9-0E79EFF45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810" y="3979584"/>
                <a:ext cx="16649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920416-2FF4-48EE-BD13-AF1CD68EC68A}"/>
                  </a:ext>
                </a:extLst>
              </p:cNvPr>
              <p:cNvSpPr txBox="1"/>
              <p:nvPr/>
            </p:nvSpPr>
            <p:spPr>
              <a:xfrm>
                <a:off x="10780660" y="3979583"/>
                <a:ext cx="1280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=0.25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920416-2FF4-48EE-BD13-AF1CD68EC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660" y="3979583"/>
                <a:ext cx="128016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49D03F-B099-4110-8CE7-8C73411BB27A}"/>
                  </a:ext>
                </a:extLst>
              </p:cNvPr>
              <p:cNvSpPr txBox="1"/>
              <p:nvPr/>
            </p:nvSpPr>
            <p:spPr>
              <a:xfrm>
                <a:off x="10780660" y="3120059"/>
                <a:ext cx="1280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.50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49D03F-B099-4110-8CE7-8C73411BB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660" y="3120059"/>
                <a:ext cx="12801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56AFA71C-F1BD-4118-B819-A1B080BEEA05}"/>
              </a:ext>
            </a:extLst>
          </p:cNvPr>
          <p:cNvGraphicFramePr>
            <a:graphicFrameLocks noGrp="1"/>
          </p:cNvGraphicFramePr>
          <p:nvPr/>
        </p:nvGraphicFramePr>
        <p:xfrm>
          <a:off x="919843" y="3038140"/>
          <a:ext cx="6348572" cy="1210278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2003030">
                  <a:extLst>
                    <a:ext uri="{9D8B030D-6E8A-4147-A177-3AD203B41FA5}">
                      <a16:colId xmlns:a16="http://schemas.microsoft.com/office/drawing/2014/main" val="2280401672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3689709473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1526058969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3685876560"/>
                    </a:ext>
                  </a:extLst>
                </a:gridCol>
              </a:tblGrid>
              <a:tr h="60513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204194"/>
                  </a:ext>
                </a:extLst>
              </a:tr>
              <a:tr h="60513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6049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9A0E08-85DB-4662-BA14-A68B7619C91A}"/>
                  </a:ext>
                </a:extLst>
              </p:cNvPr>
              <p:cNvSpPr txBox="1"/>
              <p:nvPr/>
            </p:nvSpPr>
            <p:spPr>
              <a:xfrm>
                <a:off x="1112723" y="3055744"/>
                <a:ext cx="1669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9A0E08-85DB-4662-BA14-A68B7619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23" y="3055744"/>
                <a:ext cx="16693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3E67B9-C164-43AD-AB0C-106600EB6A58}"/>
                  </a:ext>
                </a:extLst>
              </p:cNvPr>
              <p:cNvSpPr txBox="1"/>
              <p:nvPr/>
            </p:nvSpPr>
            <p:spPr>
              <a:xfrm>
                <a:off x="1112723" y="3693107"/>
                <a:ext cx="1669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IN" sz="28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3E67B9-C164-43AD-AB0C-106600EB6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23" y="3693107"/>
                <a:ext cx="16693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DF981E-3581-43F1-8273-82576B4B415B}"/>
                  </a:ext>
                </a:extLst>
              </p:cNvPr>
              <p:cNvSpPr txBox="1"/>
              <p:nvPr/>
            </p:nvSpPr>
            <p:spPr>
              <a:xfrm>
                <a:off x="3325489" y="3055744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DF981E-3581-43F1-8273-82576B4B4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89" y="3055744"/>
                <a:ext cx="65361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30D110-2233-4E9F-9AAB-AD8739AE92FE}"/>
                  </a:ext>
                </a:extLst>
              </p:cNvPr>
              <p:cNvSpPr txBox="1"/>
              <p:nvPr/>
            </p:nvSpPr>
            <p:spPr>
              <a:xfrm>
                <a:off x="4775007" y="3055744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30D110-2233-4E9F-9AAB-AD8739AE9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007" y="3055744"/>
                <a:ext cx="6536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A247A8-842C-4DE0-8F3F-A73F9E65D18A}"/>
                  </a:ext>
                </a:extLst>
              </p:cNvPr>
              <p:cNvSpPr txBox="1"/>
              <p:nvPr/>
            </p:nvSpPr>
            <p:spPr>
              <a:xfrm>
                <a:off x="6224525" y="3055744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A247A8-842C-4DE0-8F3F-A73F9E65D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525" y="3055744"/>
                <a:ext cx="65361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04AC61-13D7-4084-B12E-D648D6A4AECA}"/>
                  </a:ext>
                </a:extLst>
              </p:cNvPr>
              <p:cNvSpPr txBox="1"/>
              <p:nvPr/>
            </p:nvSpPr>
            <p:spPr>
              <a:xfrm>
                <a:off x="2979194" y="3693107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04AC61-13D7-4084-B12E-D648D6A4A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94" y="3693107"/>
                <a:ext cx="133514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40DF6B-2321-42B2-B937-337CA49AAE53}"/>
                  </a:ext>
                </a:extLst>
              </p:cNvPr>
              <p:cNvSpPr txBox="1"/>
              <p:nvPr/>
            </p:nvSpPr>
            <p:spPr>
              <a:xfrm>
                <a:off x="4430094" y="3693107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0.50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40DF6B-2321-42B2-B937-337CA49AA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094" y="3693107"/>
                <a:ext cx="133514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0F901B-ED47-4250-9BEA-0F87C6D7DB5D}"/>
                  </a:ext>
                </a:extLst>
              </p:cNvPr>
              <p:cNvSpPr txBox="1"/>
              <p:nvPr/>
            </p:nvSpPr>
            <p:spPr>
              <a:xfrm>
                <a:off x="5880994" y="3693107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0F901B-ED47-4250-9BEA-0F87C6D7D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94" y="3693107"/>
                <a:ext cx="133514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43982E-1EC6-463B-8041-4C992ABE474D}"/>
                  </a:ext>
                </a:extLst>
              </p:cNvPr>
              <p:cNvSpPr txBox="1"/>
              <p:nvPr/>
            </p:nvSpPr>
            <p:spPr>
              <a:xfrm>
                <a:off x="788670" y="2193287"/>
                <a:ext cx="6621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>
                  <a:spcBef>
                    <a:spcPts val="0"/>
                  </a:spcBef>
                </a:pPr>
                <a:r>
                  <a:rPr lang="en-GB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So, probability distribution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X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 is as follow:</a:t>
                </a:r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43982E-1EC6-463B-8041-4C992ABE4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" y="2193287"/>
                <a:ext cx="6621780" cy="523220"/>
              </a:xfrm>
              <a:prstGeom prst="rect">
                <a:avLst/>
              </a:prstGeom>
              <a:blipFill>
                <a:blip r:embed="rId17"/>
                <a:stretch>
                  <a:fillRect l="-184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46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/>
      <p:bldP spid="26" grpId="0"/>
      <p:bldP spid="28" grpId="0"/>
      <p:bldP spid="31" grpId="0"/>
      <p:bldP spid="3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4CB-77A7-455B-B283-A7AFB8EF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3ADD2-B090-47CD-9651-FDC90AC10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If for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, the real valued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GB" dirty="0"/>
                  <a:t> is such that </a:t>
                </a:r>
                <a:br>
                  <a:rPr lang="en-IN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GB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GB" dirty="0"/>
                  <a:t> is called probability function of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dirty="0"/>
                  <a:t>.</a:t>
                </a:r>
              </a:p>
              <a:p>
                <a:r>
                  <a:rPr lang="en-GB" dirty="0"/>
                  <a:t>Probability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GB" dirty="0"/>
                  <a:t> gives the measures of probability for different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 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 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IN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 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err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dirty="0" err="1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r>
                  <a:rPr lang="en-GB" dirty="0"/>
                  <a:t>Probability functions can be classified as </a:t>
                </a:r>
              </a:p>
              <a:p>
                <a:pPr lvl="1"/>
                <a:r>
                  <a:rPr lang="en-GB" dirty="0"/>
                  <a:t>Probability Mass Function </a:t>
                </a:r>
                <a:r>
                  <a:rPr lang="en-GB" b="1" dirty="0"/>
                  <a:t>(P. M. F.)</a:t>
                </a:r>
                <a:r>
                  <a:rPr lang="en-GB" dirty="0"/>
                  <a:t> (for </a:t>
                </a:r>
                <a:r>
                  <a:rPr lang="en-GB" b="1" dirty="0">
                    <a:solidFill>
                      <a:srgbClr val="FF0000"/>
                    </a:solidFill>
                  </a:rPr>
                  <a:t>discrete</a:t>
                </a:r>
                <a:r>
                  <a:rPr lang="en-GB" dirty="0"/>
                  <a:t> random variable)</a:t>
                </a:r>
              </a:p>
              <a:p>
                <a:pPr lvl="1"/>
                <a:r>
                  <a:rPr lang="en-GB" dirty="0"/>
                  <a:t>Probability Density Function </a:t>
                </a:r>
                <a:r>
                  <a:rPr lang="en-GB" b="1" dirty="0"/>
                  <a:t>(P. D. F.)</a:t>
                </a:r>
                <a:r>
                  <a:rPr lang="en-GB" dirty="0"/>
                  <a:t> (for </a:t>
                </a:r>
                <a:r>
                  <a:rPr lang="en-GB" b="1" dirty="0">
                    <a:solidFill>
                      <a:srgbClr val="0070C0"/>
                    </a:solidFill>
                  </a:rPr>
                  <a:t>continuous</a:t>
                </a:r>
                <a:r>
                  <a:rPr lang="en-GB" dirty="0"/>
                  <a:t> random variable)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3ADD2-B090-47CD-9651-FDC90AC10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0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4CB-77A7-455B-B283-A7AFB8EF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Probability Mass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3ADD2-B090-47CD-9651-FDC90AC10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FF0000"/>
                    </a:solidFill>
                  </a:rPr>
                  <a:t>discrete</a:t>
                </a:r>
                <a:r>
                  <a:rPr lang="en-US" b="1" dirty="0"/>
                  <a:t> </a:t>
                </a:r>
                <a:r>
                  <a:rPr lang="en-US" dirty="0"/>
                  <a:t>random variable </a:t>
                </a:r>
                <a:r>
                  <a:rPr lang="en-GB" dirty="0"/>
                  <a:t>that takes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dirty="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  <a:r>
                  <a:rPr lang="en-US" dirty="0"/>
                  <a:t> then its probability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called probability mass function, if it satisfies following conditions: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marL="2714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B84742"/>
                          </a:solidFill>
                          <a:effectLst/>
                          <a:latin typeface="Cambria Math" panose="02040503050406030204" pitchFamily="18" charset="0"/>
                          <a:sym typeface="Wingdings 3" panose="05040102010807070707" pitchFamily="18" charset="2"/>
                        </a:rPr>
                        <m:t>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i</m:t>
                          </m:r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p</m:t>
                          </m:r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)</m:t>
                          </m:r>
                        </m:e>
                      </m:nary>
                      <m:r>
                        <a:rPr lang="en-US" b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𝟏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3ADD2-B090-47CD-9651-FDC90AC10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71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4CB-77A7-455B-B283-A7AFB8EF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Probability Mass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3ADD2-B090-47CD-9651-FDC90AC10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Note: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then</m:t>
                    </m:r>
                  </m:oMath>
                </a14:m>
                <a:endParaRPr lang="en-IN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GB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IN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3ADD2-B090-47CD-9651-FDC90AC10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2EEE84-AE82-4A34-970E-F5720701CB60}"/>
                  </a:ext>
                </a:extLst>
              </p:cNvPr>
              <p:cNvSpPr txBox="1"/>
              <p:nvPr/>
            </p:nvSpPr>
            <p:spPr>
              <a:xfrm>
                <a:off x="2903220" y="2268974"/>
                <a:ext cx="94335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⋯ +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2EEE84-AE82-4A34-970E-F5720701C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20" y="2268974"/>
                <a:ext cx="94335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1E391F-4953-4F2F-AB2F-4654D1044BE1}"/>
                  </a:ext>
                </a:extLst>
              </p:cNvPr>
              <p:cNvSpPr txBox="1"/>
              <p:nvPr/>
            </p:nvSpPr>
            <p:spPr>
              <a:xfrm>
                <a:off x="3893820" y="3581243"/>
                <a:ext cx="6875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8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800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1E391F-4953-4F2F-AB2F-4654D104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20" y="3581243"/>
                <a:ext cx="68757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5B85C-06B6-4F0F-B5EA-354FAE64893D}"/>
                  </a:ext>
                </a:extLst>
              </p:cNvPr>
              <p:cNvSpPr txBox="1"/>
              <p:nvPr/>
            </p:nvSpPr>
            <p:spPr>
              <a:xfrm>
                <a:off x="2903220" y="2905780"/>
                <a:ext cx="6875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 ⋯ + 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5B85C-06B6-4F0F-B5EA-354FAE648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220" y="2905780"/>
                <a:ext cx="68757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3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4CB-77A7-455B-B283-A7AFB8EF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Probability Density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3ADD2-B090-47CD-9651-FDC90AC10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FF0000"/>
                    </a:solidFill>
                  </a:rPr>
                  <a:t>continuous</a:t>
                </a:r>
                <a:r>
                  <a:rPr lang="en-US" dirty="0"/>
                  <a:t> random variable, then its probability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continuous probability function, if it satisfies </a:t>
                </a:r>
                <a:r>
                  <a:rPr lang="en-IN" dirty="0"/>
                  <a:t>following</a:t>
                </a:r>
                <a:r>
                  <a:rPr lang="en-US" dirty="0"/>
                  <a:t> conditions: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pPr marL="2714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B84742"/>
                          </a:solidFill>
                          <a:effectLst/>
                          <a:latin typeface="Cambria Math" panose="02040503050406030204" pitchFamily="18" charset="0"/>
                          <a:sym typeface="Wingdings 3" panose="05040102010807070707" pitchFamily="18" charset="2"/>
                        </a:rPr>
                        <m:t></m:t>
                      </m:r>
                      <m:nary>
                        <m:naryPr>
                          <m:limLoc m:val="undOvr"/>
                          <m:ctrlPr>
                            <a:rPr lang="en-IN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  <m:t>−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  <m:t>∞</m:t>
                          </m:r>
                        </m:sub>
                        <m:sup>
                          <m:r>
                            <a:rPr lang="en-I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𝟏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3ADD2-B090-47CD-9651-FDC90AC10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13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4CB-77A7-455B-B283-A7AFB8EF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Probability Density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3ADD2-B090-47CD-9651-FDC90AC1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Note:</a:t>
            </a:r>
          </a:p>
          <a:p>
            <a:pPr marL="271463" lvl="1" indent="0">
              <a:buNone/>
            </a:pPr>
            <a:endParaRPr lang="en-GB" dirty="0"/>
          </a:p>
          <a:p>
            <a:pPr marL="271463" lvl="1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2EEE84-AE82-4A34-970E-F5720701CB60}"/>
                  </a:ext>
                </a:extLst>
              </p:cNvPr>
              <p:cNvSpPr txBox="1"/>
              <p:nvPr/>
            </p:nvSpPr>
            <p:spPr>
              <a:xfrm>
                <a:off x="2801258" y="1366714"/>
                <a:ext cx="1897380" cy="13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  <m:t>−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  <m:t>∞</m:t>
                          </m:r>
                        </m:sub>
                        <m:sup>
                          <m:r>
                            <a:rPr lang="en-IN" sz="28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  <m:t>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2EEE84-AE82-4A34-970E-F5720701C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258" y="1366714"/>
                <a:ext cx="1897380" cy="1397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1E391F-4953-4F2F-AB2F-4654D1044BE1}"/>
                  </a:ext>
                </a:extLst>
              </p:cNvPr>
              <p:cNvSpPr txBox="1"/>
              <p:nvPr/>
            </p:nvSpPr>
            <p:spPr>
              <a:xfrm>
                <a:off x="3439886" y="4965962"/>
                <a:ext cx="1897380" cy="1407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</m:ctrlPr>
                        </m:naryPr>
                        <m:sub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en-IN" sz="2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1E391F-4953-4F2F-AB2F-4654D104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86" y="4965962"/>
                <a:ext cx="1897380" cy="1407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5B85C-06B6-4F0F-B5EA-354FAE64893D}"/>
                  </a:ext>
                </a:extLst>
              </p:cNvPr>
              <p:cNvSpPr txBox="1"/>
              <p:nvPr/>
            </p:nvSpPr>
            <p:spPr>
              <a:xfrm>
                <a:off x="2801258" y="3189069"/>
                <a:ext cx="1897380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</m:ctrlPr>
                        </m:naryPr>
                        <m:sub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  <m:t>𝐚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Wingdings 3" panose="05040102010807070707" pitchFamily="18" charset="2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5B85C-06B6-4F0F-B5EA-354FAE648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258" y="3189069"/>
                <a:ext cx="1897380" cy="1351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133E62-97B6-4B6C-9393-ED81DEFB794C}"/>
                  </a:ext>
                </a:extLst>
              </p:cNvPr>
              <p:cNvSpPr txBox="1"/>
              <p:nvPr/>
            </p:nvSpPr>
            <p:spPr>
              <a:xfrm>
                <a:off x="404133" y="1804270"/>
                <a:ext cx="2397125" cy="52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b="1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2pPr>
                <a:lvl3pPr marL="90011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26206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16129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63538"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IN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i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133E62-97B6-4B6C-9393-ED81DEFB7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33" y="1804270"/>
                <a:ext cx="2397125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19D44-EA5E-4003-9871-042AA994F566}"/>
                  </a:ext>
                </a:extLst>
              </p:cNvPr>
              <p:cNvSpPr txBox="1"/>
              <p:nvPr/>
            </p:nvSpPr>
            <p:spPr>
              <a:xfrm>
                <a:off x="404133" y="3603895"/>
                <a:ext cx="2701925" cy="52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b="1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2pPr>
                <a:lvl3pPr marL="90011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26206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16129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63538"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GB" i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19D44-EA5E-4003-9871-042AA994F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33" y="3603895"/>
                <a:ext cx="2701925" cy="52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A662A1-F7C4-4498-B460-48F3870B70F4}"/>
                  </a:ext>
                </a:extLst>
              </p:cNvPr>
              <p:cNvSpPr txBox="1"/>
              <p:nvPr/>
            </p:nvSpPr>
            <p:spPr>
              <a:xfrm>
                <a:off x="404133" y="5403520"/>
                <a:ext cx="3035753" cy="52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b="1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2pPr>
                <a:lvl3pPr marL="90011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26206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16129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363538"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IN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i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A662A1-F7C4-4498-B460-48F3870B7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33" y="5403520"/>
                <a:ext cx="3035753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20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Method 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61050"/>
            <a:ext cx="10515600" cy="1500187"/>
          </a:xfrm>
        </p:spPr>
        <p:txBody>
          <a:bodyPr>
            <a:normAutofit/>
          </a:bodyPr>
          <a:lstStyle/>
          <a:p>
            <a:r>
              <a:rPr lang="en-GB" dirty="0"/>
              <a:t>Random Variable and Probability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752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13641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/>
                        <m:t>Is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nor/>
                        </m:rPr>
                        <a:rPr lang="en-US"/>
                        <m:t>a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probability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function</m:t>
                      </m:r>
                      <m:r>
                        <m:rPr>
                          <m:nor/>
                        </m:rPr>
                        <a:rPr lang="en-US"/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364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388577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/>
              <p:nvPr/>
            </p:nvSpPr>
            <p:spPr>
              <a:xfrm>
                <a:off x="1590909" y="2391280"/>
                <a:ext cx="102116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probability function if it satisfies following conditions: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09" y="2391280"/>
                <a:ext cx="10211623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ECF3D9-6529-4F78-80FD-918D6FE626D7}"/>
                  </a:ext>
                </a:extLst>
              </p:cNvPr>
              <p:cNvSpPr txBox="1"/>
              <p:nvPr/>
            </p:nvSpPr>
            <p:spPr>
              <a:xfrm>
                <a:off x="1590910" y="3101922"/>
                <a:ext cx="41712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. 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ECF3D9-6529-4F78-80FD-918D6FE62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10" y="3101922"/>
                <a:ext cx="4171261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221068-93F3-4734-831F-AA42465C06A6}"/>
                  </a:ext>
                </a:extLst>
              </p:cNvPr>
              <p:cNvSpPr txBox="1"/>
              <p:nvPr/>
            </p:nvSpPr>
            <p:spPr>
              <a:xfrm>
                <a:off x="6095998" y="2795684"/>
                <a:ext cx="3372976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 ∈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221068-93F3-4734-831F-AA42465C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2795684"/>
                <a:ext cx="3372976" cy="1135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D37B6F-8A90-4FA5-B53A-57A994F2A71A}"/>
                  </a:ext>
                </a:extLst>
              </p:cNvPr>
              <p:cNvSpPr txBox="1"/>
              <p:nvPr/>
            </p:nvSpPr>
            <p:spPr>
              <a:xfrm>
                <a:off x="1590911" y="4396916"/>
                <a:ext cx="17473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: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D37B6F-8A90-4FA5-B53A-57A994F2A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11" y="4396916"/>
                <a:ext cx="1747376" cy="523220"/>
              </a:xfrm>
              <a:prstGeom prst="rect">
                <a:avLst/>
              </a:prstGeom>
              <a:blipFill>
                <a:blip r:embed="rId6"/>
                <a:stretch>
                  <a:fillRect l="-7317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0649CF-C2C1-4370-9A86-42C5E39D9903}"/>
                  </a:ext>
                </a:extLst>
              </p:cNvPr>
              <p:cNvSpPr txBox="1"/>
              <p:nvPr/>
            </p:nvSpPr>
            <p:spPr>
              <a:xfrm>
                <a:off x="3338287" y="4396916"/>
                <a:ext cx="17473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0649CF-C2C1-4370-9A86-42C5E39D9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87" y="4396916"/>
                <a:ext cx="174737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1E6F49-A250-4DE0-8B58-0F7B2A03B4B5}"/>
                  </a:ext>
                </a:extLst>
              </p:cNvPr>
              <p:cNvSpPr txBox="1"/>
              <p:nvPr/>
            </p:nvSpPr>
            <p:spPr>
              <a:xfrm>
                <a:off x="4896977" y="4040470"/>
                <a:ext cx="2724259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1E6F49-A250-4DE0-8B58-0F7B2A03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977" y="4040470"/>
                <a:ext cx="2724259" cy="11446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6BA4CB-12C2-4AD1-8F67-6EACCC9AE91F}"/>
                  </a:ext>
                </a:extLst>
              </p:cNvPr>
              <p:cNvSpPr txBox="1"/>
              <p:nvPr/>
            </p:nvSpPr>
            <p:spPr>
              <a:xfrm>
                <a:off x="7621236" y="4211808"/>
                <a:ext cx="93682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6BA4CB-12C2-4AD1-8F67-6EACCC9AE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236" y="4211808"/>
                <a:ext cx="936829" cy="899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9EA344-ADDC-460B-8349-2F379498A6B1}"/>
                  </a:ext>
                </a:extLst>
              </p:cNvPr>
              <p:cNvSpPr txBox="1"/>
              <p:nvPr/>
            </p:nvSpPr>
            <p:spPr>
              <a:xfrm>
                <a:off x="1590911" y="5730503"/>
                <a:ext cx="17473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9EA344-ADDC-460B-8349-2F379498A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11" y="5730503"/>
                <a:ext cx="1747376" cy="523220"/>
              </a:xfrm>
              <a:prstGeom prst="rect">
                <a:avLst/>
              </a:prstGeom>
              <a:blipFill>
                <a:blip r:embed="rId10"/>
                <a:stretch>
                  <a:fillRect l="-7317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840B42-EDBC-4C00-871B-BB9CDF5F5316}"/>
                  </a:ext>
                </a:extLst>
              </p:cNvPr>
              <p:cNvSpPr txBox="1"/>
              <p:nvPr/>
            </p:nvSpPr>
            <p:spPr>
              <a:xfrm>
                <a:off x="3338287" y="5730503"/>
                <a:ext cx="17473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840B42-EDBC-4C00-871B-BB9CDF5F5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87" y="5730503"/>
                <a:ext cx="174737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84C51F-0AB1-48F4-97F4-647EE451BECD}"/>
                  </a:ext>
                </a:extLst>
              </p:cNvPr>
              <p:cNvSpPr txBox="1"/>
              <p:nvPr/>
            </p:nvSpPr>
            <p:spPr>
              <a:xfrm>
                <a:off x="4896977" y="5374057"/>
                <a:ext cx="2724259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84C51F-0AB1-48F4-97F4-647EE451B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977" y="5374057"/>
                <a:ext cx="2724259" cy="11446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E8618C-2BC1-4ADC-8D7B-A99BD5C01296}"/>
                  </a:ext>
                </a:extLst>
              </p:cNvPr>
              <p:cNvSpPr txBox="1"/>
              <p:nvPr/>
            </p:nvSpPr>
            <p:spPr>
              <a:xfrm>
                <a:off x="7621236" y="5545395"/>
                <a:ext cx="93682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E8618C-2BC1-4ADC-8D7B-A99BD5C01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236" y="5545395"/>
                <a:ext cx="936829" cy="8991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1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6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Combination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Combinations are </a:t>
                </a:r>
                <a:r>
                  <a:rPr lang="en-US" b="1" dirty="0">
                    <a:solidFill>
                      <a:srgbClr val="FF0000"/>
                    </a:solidFill>
                  </a:rPr>
                  <a:t>selections</a:t>
                </a:r>
                <a:r>
                  <a:rPr lang="en-US" dirty="0"/>
                  <a:t> of objects without regard to the order.</a:t>
                </a:r>
                <a:endParaRPr lang="en-IN" dirty="0"/>
              </a:p>
              <a:p>
                <a:r>
                  <a:rPr lang="en-US" dirty="0"/>
                  <a:t>Suppose that we are given ‘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dirty="0"/>
                  <a:t>’ distinct objects and wish to select ‘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r>
                  <a:rPr lang="en-US" dirty="0"/>
                  <a:t>’ of these objects </a:t>
                </a:r>
                <a:r>
                  <a:rPr lang="en-US" b="1" dirty="0"/>
                  <a:t>without </a:t>
                </a:r>
                <a:r>
                  <a:rPr lang="en-IN" b="1" dirty="0"/>
                  <a:t>repetition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An </a:t>
                </a:r>
                <a:r>
                  <a:rPr lang="en-IN" dirty="0"/>
                  <a:t>Selection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 elements of a set is known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 </a:t>
                </a:r>
                <a:r>
                  <a:rPr lang="en-IN" dirty="0"/>
                  <a:t>combination.</a:t>
                </a:r>
              </a:p>
              <a:p>
                <a:r>
                  <a:rPr lang="en-US" dirty="0"/>
                  <a:t>Total number of </a:t>
                </a:r>
                <a:r>
                  <a:rPr lang="en-IN" dirty="0"/>
                  <a:t>combinations </a:t>
                </a:r>
                <a:r>
                  <a:rPr lang="en-US" dirty="0"/>
                  <a:t>(selections) can be calculated as follow:</a:t>
                </a:r>
                <a:endParaRPr lang="en-IN" dirty="0"/>
              </a:p>
              <a:p>
                <a:pPr marL="27146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p>
                            <m:e>
                              <m:r>
                                <a:rPr lang="en-IN" b="1" i="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</m:sPre>
                        </m:e>
                        <m:sub>
                          <m:r>
                            <a:rPr lang="en-IN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sub>
                      </m:sSub>
                      <m:r>
                        <a:rPr lang="en-US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type m:val="noBar"/>
                                      <m:ctrlPr>
                                        <a:rPr lang="en-IN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num>
                                    <m:den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den>
                                  </m:f>
                                  <m:r>
                                    <a:rPr lang="en-US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IN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8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1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8BEEEC-0AF3-4301-9EB8-F05D73463B24}"/>
                  </a:ext>
                </a:extLst>
              </p:cNvPr>
              <p:cNvSpPr txBox="1"/>
              <p:nvPr/>
            </p:nvSpPr>
            <p:spPr>
              <a:xfrm>
                <a:off x="1976124" y="963725"/>
                <a:ext cx="17473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8BEEEC-0AF3-4301-9EB8-F05D73463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124" y="963725"/>
                <a:ext cx="174737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DA3131-D240-490B-A30F-4674B90C1937}"/>
                  </a:ext>
                </a:extLst>
              </p:cNvPr>
              <p:cNvSpPr txBox="1"/>
              <p:nvPr/>
            </p:nvSpPr>
            <p:spPr>
              <a:xfrm>
                <a:off x="3434230" y="778617"/>
                <a:ext cx="93682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DA3131-D240-490B-A30F-4674B90C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230" y="778617"/>
                <a:ext cx="936829" cy="899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88F6BE-5E25-413E-8EC2-325CD168C04F}"/>
                  </a:ext>
                </a:extLst>
              </p:cNvPr>
              <p:cNvSpPr txBox="1"/>
              <p:nvPr/>
            </p:nvSpPr>
            <p:spPr>
              <a:xfrm>
                <a:off x="4730532" y="963725"/>
                <a:ext cx="17473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88F6BE-5E25-413E-8EC2-325CD168C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32" y="963725"/>
                <a:ext cx="174737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B8A5FF-4401-4D78-8FC8-271C1FCBC7C9}"/>
                  </a:ext>
                </a:extLst>
              </p:cNvPr>
              <p:cNvSpPr txBox="1"/>
              <p:nvPr/>
            </p:nvSpPr>
            <p:spPr>
              <a:xfrm>
                <a:off x="6188637" y="778617"/>
                <a:ext cx="93682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4B8A5FF-4401-4D78-8FC8-271C1FCBC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37" y="778617"/>
                <a:ext cx="936829" cy="899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6FB40C-1DBD-4DA8-9DAC-AB3B46412B09}"/>
                  </a:ext>
                </a:extLst>
              </p:cNvPr>
              <p:cNvSpPr txBox="1"/>
              <p:nvPr/>
            </p:nvSpPr>
            <p:spPr>
              <a:xfrm>
                <a:off x="1976124" y="1839173"/>
                <a:ext cx="43330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)≥0 </m:t>
                    </m:r>
                    <m:r>
                      <m:rPr>
                        <m:sty m:val="p"/>
                      </m:rP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6FB40C-1DBD-4DA8-9DAC-AB3B46412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124" y="1839173"/>
                <a:ext cx="4333055" cy="523220"/>
              </a:xfrm>
              <a:prstGeom prst="rect">
                <a:avLst/>
              </a:prstGeom>
              <a:blipFill>
                <a:blip r:embed="rId6"/>
                <a:stretch>
                  <a:fillRect l="-2813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6F813F9E-BBCE-4A5F-AFC3-F423DB9AACF8}"/>
              </a:ext>
            </a:extLst>
          </p:cNvPr>
          <p:cNvSpPr txBox="1"/>
          <p:nvPr/>
        </p:nvSpPr>
        <p:spPr>
          <a:xfrm>
            <a:off x="1976125" y="2666205"/>
            <a:ext cx="969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5CFDB4-DE7E-458D-A188-CABB05E9422F}"/>
                  </a:ext>
                </a:extLst>
              </p:cNvPr>
              <p:cNvSpPr txBox="1"/>
              <p:nvPr/>
            </p:nvSpPr>
            <p:spPr>
              <a:xfrm>
                <a:off x="2945495" y="2409564"/>
                <a:ext cx="2145027" cy="1135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 ∈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5CFDB4-DE7E-458D-A188-CABB05E94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95" y="2409564"/>
                <a:ext cx="2145027" cy="113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95771B-0AD2-449B-B258-B3AA58EB4DC9}"/>
                  </a:ext>
                </a:extLst>
              </p:cNvPr>
              <p:cNvSpPr txBox="1"/>
              <p:nvPr/>
            </p:nvSpPr>
            <p:spPr>
              <a:xfrm>
                <a:off x="5012981" y="2666205"/>
                <a:ext cx="21450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95771B-0AD2-449B-B258-B3AA58EB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81" y="2666205"/>
                <a:ext cx="21450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D035F2-B073-43FA-93FA-A28BCE4A60B6}"/>
                  </a:ext>
                </a:extLst>
              </p:cNvPr>
              <p:cNvSpPr txBox="1"/>
              <p:nvPr/>
            </p:nvSpPr>
            <p:spPr>
              <a:xfrm>
                <a:off x="7022323" y="2666205"/>
                <a:ext cx="21450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D035F2-B073-43FA-93FA-A28BCE4A6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23" y="2666205"/>
                <a:ext cx="21450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94CD47-8334-4523-AE2E-B46573E0A713}"/>
                  </a:ext>
                </a:extLst>
              </p:cNvPr>
              <p:cNvSpPr txBox="1"/>
              <p:nvPr/>
            </p:nvSpPr>
            <p:spPr>
              <a:xfrm>
                <a:off x="5012981" y="3452773"/>
                <a:ext cx="93682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594CD47-8334-4523-AE2E-B46573E0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81" y="3452773"/>
                <a:ext cx="936829" cy="8991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69EFA25-6316-4DB7-8F5C-E6D454918A35}"/>
                  </a:ext>
                </a:extLst>
              </p:cNvPr>
              <p:cNvSpPr txBox="1"/>
              <p:nvPr/>
            </p:nvSpPr>
            <p:spPr>
              <a:xfrm>
                <a:off x="6014441" y="3452773"/>
                <a:ext cx="93682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69EFA25-6316-4DB7-8F5C-E6D45491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41" y="3452773"/>
                <a:ext cx="936829" cy="8991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6A2CB27-E51D-46ED-93C4-8C9F1C18689D}"/>
                  </a:ext>
                </a:extLst>
              </p:cNvPr>
              <p:cNvSpPr txBox="1"/>
              <p:nvPr/>
            </p:nvSpPr>
            <p:spPr>
              <a:xfrm>
                <a:off x="5012981" y="4615278"/>
                <a:ext cx="9368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6A2CB27-E51D-46ED-93C4-8C9F1C18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81" y="4615278"/>
                <a:ext cx="93682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B61C38-30D1-42B3-88F7-853018936F05}"/>
                  </a:ext>
                </a:extLst>
              </p:cNvPr>
              <p:cNvSpPr txBox="1"/>
              <p:nvPr/>
            </p:nvSpPr>
            <p:spPr>
              <a:xfrm>
                <a:off x="1976124" y="5401846"/>
                <a:ext cx="10322013" cy="1144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</a:rPr>
                        <m:t>Thus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</a:rPr>
                        <m:t>,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</a:rPr>
                        <m:t>probability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</a:rPr>
                        <m:t>function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</a:rPr>
                        <m:t>.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B61C38-30D1-42B3-88F7-85301893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124" y="5401846"/>
                <a:ext cx="10322013" cy="11446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4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6" grpId="0"/>
      <p:bldP spid="57" grpId="0"/>
      <p:bldP spid="58" grpId="0"/>
      <p:bldP spid="5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8" y="867840"/>
                <a:ext cx="11929645" cy="245448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GB" dirty="0"/>
                  <a:t>A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has the following probability function.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dirty="0"/>
                  <a:t>Find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GB" dirty="0"/>
                  <a:t> and then evaluate                   ,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867840"/>
                <a:ext cx="11929645" cy="2454480"/>
              </a:xfrm>
              <a:prstGeom prst="rect">
                <a:avLst/>
              </a:prstGeom>
              <a:blipFill>
                <a:blip r:embed="rId3"/>
                <a:stretch>
                  <a:fillRect l="-1074" t="-22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347895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9557" y="2069197"/>
              <a:ext cx="11572881" cy="1080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862522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442773458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  <a:gridCol w="1584787">
                      <a:extLst>
                        <a:ext uri="{9D8B030D-6E8A-4147-A177-3AD203B41FA5}">
                          <a16:colId xmlns:a16="http://schemas.microsoft.com/office/drawing/2014/main" val="1904187451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IN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IN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IN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Fd605157-Identity-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7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Fd605157-Identity-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7388792"/>
                  </p:ext>
                </p:extLst>
              </p:nvPr>
            </p:nvGraphicFramePr>
            <p:xfrm>
              <a:off x="309557" y="2069197"/>
              <a:ext cx="11572881" cy="1080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862522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442773458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  <a:gridCol w="1584787">
                      <a:extLst>
                        <a:ext uri="{9D8B030D-6E8A-4147-A177-3AD203B41FA5}">
                          <a16:colId xmlns:a16="http://schemas.microsoft.com/office/drawing/2014/main" val="1904187451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80" t="-3371" r="-522876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2632" t="-3371" r="-742105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1257" t="-3371" r="-638220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61257" t="-3371" r="-538220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3684" t="-3371" r="-441053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733" t="-3371" r="-338743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64211" t="-3371" r="-240526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60209" t="-3371" r="-139267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31923" t="-3371" r="-2308" b="-106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80" t="-103371" r="-522876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2632" t="-103371" r="-742105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1257" t="-103371" r="-638220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61257" t="-103371" r="-538220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3684" t="-103371" r="-441053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733" t="-103371" r="-338743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64211" t="-103371" r="-240526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60209" t="-103371" r="-139267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31923" t="-103371" r="-2308" b="-6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F576-7738-4872-8F34-73C18E96D683}"/>
                  </a:ext>
                </a:extLst>
              </p:cNvPr>
              <p:cNvSpPr txBox="1"/>
              <p:nvPr/>
            </p:nvSpPr>
            <p:spPr>
              <a:xfrm>
                <a:off x="5367020" y="1427438"/>
                <a:ext cx="1673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&lt;6)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F576-7738-4872-8F34-73C18E96D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020" y="1427438"/>
                <a:ext cx="16738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/>
              <p:nvPr/>
            </p:nvSpPr>
            <p:spPr>
              <a:xfrm>
                <a:off x="6943540" y="1427438"/>
                <a:ext cx="1673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≥6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540" y="1427438"/>
                <a:ext cx="16738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169F9E-CC41-4B4C-A229-30AF595CC96F}"/>
                  </a:ext>
                </a:extLst>
              </p:cNvPr>
              <p:cNvSpPr txBox="1"/>
              <p:nvPr/>
            </p:nvSpPr>
            <p:spPr>
              <a:xfrm>
                <a:off x="8503100" y="1427438"/>
                <a:ext cx="7171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dirty="0">
                          <a:solidFill>
                            <a:schemeClr val="bg1"/>
                          </a:solidFill>
                        </a:rPr>
                        <m:t>and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169F9E-CC41-4B4C-A229-30AF595C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100" y="1427438"/>
                <a:ext cx="7171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/>
              <p:nvPr/>
            </p:nvSpPr>
            <p:spPr>
              <a:xfrm>
                <a:off x="9220200" y="1427438"/>
                <a:ext cx="2355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1427438"/>
                <a:ext cx="235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1FC827-98BA-442F-83B2-3BFB48028855}"/>
              </a:ext>
            </a:extLst>
          </p:cNvPr>
          <p:cNvSpPr txBox="1"/>
          <p:nvPr/>
        </p:nvSpPr>
        <p:spPr>
          <a:xfrm>
            <a:off x="1594217" y="3477267"/>
            <a:ext cx="24226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We know that,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E9B969-074D-432C-AE58-BC469CF458F0}"/>
                  </a:ext>
                </a:extLst>
              </p:cNvPr>
              <p:cNvSpPr txBox="1"/>
              <p:nvPr/>
            </p:nvSpPr>
            <p:spPr>
              <a:xfrm>
                <a:off x="3669123" y="3477267"/>
                <a:ext cx="2762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IN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IN" sz="28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E9B969-074D-432C-AE58-BC469CF45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23" y="3477267"/>
                <a:ext cx="27625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4EB490-C751-4F25-863D-D83617E830E3}"/>
                  </a:ext>
                </a:extLst>
              </p:cNvPr>
              <p:cNvSpPr txBox="1"/>
              <p:nvPr/>
            </p:nvSpPr>
            <p:spPr>
              <a:xfrm>
                <a:off x="1594217" y="4119997"/>
                <a:ext cx="544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4EB490-C751-4F25-863D-D83617E83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4119997"/>
                <a:ext cx="5448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C146F1-724B-44F0-A3C1-73E6A84E2695}"/>
                  </a:ext>
                </a:extLst>
              </p:cNvPr>
              <p:cNvSpPr txBox="1"/>
              <p:nvPr/>
            </p:nvSpPr>
            <p:spPr>
              <a:xfrm>
                <a:off x="2139044" y="4058441"/>
                <a:ext cx="7249886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C146F1-724B-44F0-A3C1-73E6A84E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4" y="4058441"/>
                <a:ext cx="7249886" cy="11695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2DBD2-4EA3-4B55-90C6-8FEDD5566FC1}"/>
                  </a:ext>
                </a:extLst>
              </p:cNvPr>
              <p:cNvSpPr txBox="1"/>
              <p:nvPr/>
            </p:nvSpPr>
            <p:spPr>
              <a:xfrm>
                <a:off x="9192443" y="4663629"/>
                <a:ext cx="8605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2DBD2-4EA3-4B55-90C6-8FEDD5566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443" y="4663629"/>
                <a:ext cx="8605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58693C-50E3-49B8-BA53-FD51C44EB5BA}"/>
                  </a:ext>
                </a:extLst>
              </p:cNvPr>
              <p:cNvSpPr txBox="1"/>
              <p:nvPr/>
            </p:nvSpPr>
            <p:spPr>
              <a:xfrm>
                <a:off x="1594217" y="5341796"/>
                <a:ext cx="544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58693C-50E3-49B8-BA53-FD51C44EB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5341796"/>
                <a:ext cx="5448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F7F1D6-6A85-4F68-A8B6-8F9A263090E0}"/>
                  </a:ext>
                </a:extLst>
              </p:cNvPr>
              <p:cNvSpPr txBox="1"/>
              <p:nvPr/>
            </p:nvSpPr>
            <p:spPr>
              <a:xfrm>
                <a:off x="2139043" y="5341796"/>
                <a:ext cx="6841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0+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dirty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dirty="0">
                          <a:latin typeface="Cambria Math" panose="02040503050406030204" pitchFamily="18" charset="0"/>
                        </a:rPr>
                        <m:t>+7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F7F1D6-6A85-4F68-A8B6-8F9A2630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3" y="5341796"/>
                <a:ext cx="684167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B81EBD-DFF8-4D43-8021-36E33B35BCF0}"/>
                  </a:ext>
                </a:extLst>
              </p:cNvPr>
              <p:cNvSpPr txBox="1"/>
              <p:nvPr/>
            </p:nvSpPr>
            <p:spPr>
              <a:xfrm>
                <a:off x="8980713" y="5341796"/>
                <a:ext cx="8605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B81EBD-DFF8-4D43-8021-36E33B35B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713" y="5341796"/>
                <a:ext cx="86051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43DC18-5EE5-4E28-ACA0-1C5002CBEA46}"/>
                  </a:ext>
                </a:extLst>
              </p:cNvPr>
              <p:cNvSpPr txBox="1"/>
              <p:nvPr/>
            </p:nvSpPr>
            <p:spPr>
              <a:xfrm>
                <a:off x="1594217" y="6040375"/>
                <a:ext cx="544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43DC18-5EE5-4E28-ACA0-1C5002CBE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6040375"/>
                <a:ext cx="54482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210683-6281-4F9A-A6B3-078F169E11B7}"/>
                  </a:ext>
                </a:extLst>
              </p:cNvPr>
              <p:cNvSpPr txBox="1"/>
              <p:nvPr/>
            </p:nvSpPr>
            <p:spPr>
              <a:xfrm>
                <a:off x="2139044" y="6038070"/>
                <a:ext cx="1877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9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+10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210683-6281-4F9A-A6B3-078F169E1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4" y="6038070"/>
                <a:ext cx="187778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4836A2-4840-44C1-B31A-9677D3203453}"/>
                  </a:ext>
                </a:extLst>
              </p:cNvPr>
              <p:cNvSpPr txBox="1"/>
              <p:nvPr/>
            </p:nvSpPr>
            <p:spPr>
              <a:xfrm>
                <a:off x="3880215" y="6038070"/>
                <a:ext cx="8605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4836A2-4840-44C1-B31A-9677D320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215" y="6038070"/>
                <a:ext cx="86051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45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5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94217" y="791680"/>
              <a:ext cx="9566724" cy="89278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539655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442773458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  <a:gridCol w="1310065">
                      <a:extLst>
                        <a:ext uri="{9D8B030D-6E8A-4147-A177-3AD203B41FA5}">
                          <a16:colId xmlns:a16="http://schemas.microsoft.com/office/drawing/2014/main" val="1904187451"/>
                        </a:ext>
                      </a:extLst>
                    </a:gridCol>
                  </a:tblGrid>
                  <a:tr h="4463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3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en-IN" sz="23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75589" marR="75589" marT="37794" marB="37794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463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3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IN" sz="23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3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IN" sz="23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IN" sz="23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3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75589" marR="75589" marT="37794" marB="37794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30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N" sz="23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Fd605157-Identity-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7</m:t>
                                </m:r>
                                <m:sSup>
                                  <m:sSupPr>
                                    <m:ctrlPr>
                                      <a:rPr lang="en-IN" sz="23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Fd605157-Identity-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30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0932645"/>
                  </p:ext>
                </p:extLst>
              </p:nvPr>
            </p:nvGraphicFramePr>
            <p:xfrm>
              <a:off x="1594217" y="791680"/>
              <a:ext cx="9566724" cy="89278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539655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442773458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  <a:gridCol w="1310065">
                      <a:extLst>
                        <a:ext uri="{9D8B030D-6E8A-4147-A177-3AD203B41FA5}">
                          <a16:colId xmlns:a16="http://schemas.microsoft.com/office/drawing/2014/main" val="1904187451"/>
                        </a:ext>
                      </a:extLst>
                    </a:gridCol>
                  </a:tblGrid>
                  <a:tr h="446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5589" marR="75589" marT="37794" marB="37794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5" t="-1351" r="-521344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1783" t="-1351" r="-740127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127" t="-1351" r="-635443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2420" t="-1351" r="-539490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9494" t="-1351" r="-436076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3057" t="-1351" r="-338854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8861" t="-1351" r="-236709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694" t="-1351" r="-138217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0698" t="-1351" r="-930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46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5589" marR="75589" marT="37794" marB="37794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5" t="-101351" r="-521344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1783" t="-101351" r="-740127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127" t="-101351" r="-635443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2420" t="-101351" r="-53949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9494" t="-101351" r="-436076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3057" t="-101351" r="-338854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8861" t="-101351" r="-236709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694" t="-101351" r="-138217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0698" t="-101351" r="-93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F576-7738-4872-8F34-73C18E96D683}"/>
                  </a:ext>
                </a:extLst>
              </p:cNvPr>
              <p:cNvSpPr txBox="1"/>
              <p:nvPr/>
            </p:nvSpPr>
            <p:spPr>
              <a:xfrm>
                <a:off x="10807332" y="4762264"/>
                <a:ext cx="13716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&lt;6)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F576-7738-4872-8F34-73C18E96D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332" y="4762264"/>
                <a:ext cx="1371601" cy="461665"/>
              </a:xfrm>
              <a:prstGeom prst="rect">
                <a:avLst/>
              </a:prstGeom>
              <a:blipFill>
                <a:blip r:embed="rId4"/>
                <a:stretch>
                  <a:fillRect l="-1333" r="-444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/>
              <p:nvPr/>
            </p:nvSpPr>
            <p:spPr>
              <a:xfrm>
                <a:off x="10807332" y="5377482"/>
                <a:ext cx="13716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≥6</m:t>
                          </m: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332" y="5377482"/>
                <a:ext cx="1371601" cy="461665"/>
              </a:xfrm>
              <a:prstGeom prst="rect">
                <a:avLst/>
              </a:prstGeom>
              <a:blipFill>
                <a:blip r:embed="rId5"/>
                <a:stretch>
                  <a:fillRect l="-1333"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/>
              <p:nvPr/>
            </p:nvSpPr>
            <p:spPr>
              <a:xfrm>
                <a:off x="10262508" y="5992701"/>
                <a:ext cx="1929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m:rPr>
                              <m:sty m:val="p"/>
                            </m:rP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&lt;5</m:t>
                          </m: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508" y="5992701"/>
                <a:ext cx="1929492" cy="461665"/>
              </a:xfrm>
              <a:prstGeom prst="rect">
                <a:avLst/>
              </a:prstGeom>
              <a:blipFill>
                <a:blip r:embed="rId6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43DC18-5EE5-4E28-ACA0-1C5002CBEA46}"/>
                  </a:ext>
                </a:extLst>
              </p:cNvPr>
              <p:cNvSpPr txBox="1"/>
              <p:nvPr/>
            </p:nvSpPr>
            <p:spPr>
              <a:xfrm>
                <a:off x="1594217" y="2387467"/>
                <a:ext cx="544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43DC18-5EE5-4E28-ACA0-1C5002CBE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2387467"/>
                <a:ext cx="5448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210683-6281-4F9A-A6B3-078F169E11B7}"/>
                  </a:ext>
                </a:extLst>
              </p:cNvPr>
              <p:cNvSpPr txBox="1"/>
              <p:nvPr/>
            </p:nvSpPr>
            <p:spPr>
              <a:xfrm>
                <a:off x="2139043" y="1778371"/>
                <a:ext cx="1877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210683-6281-4F9A-A6B3-078F169E1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3" y="1778371"/>
                <a:ext cx="18777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4836A2-4840-44C1-B31A-9677D3203453}"/>
                  </a:ext>
                </a:extLst>
              </p:cNvPr>
              <p:cNvSpPr txBox="1"/>
              <p:nvPr/>
            </p:nvSpPr>
            <p:spPr>
              <a:xfrm>
                <a:off x="3880214" y="1778371"/>
                <a:ext cx="8605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4836A2-4840-44C1-B31A-9677D320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214" y="1778371"/>
                <a:ext cx="86051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CE678D-B904-4352-ACBF-360399698E7B}"/>
                  </a:ext>
                </a:extLst>
              </p:cNvPr>
              <p:cNvSpPr txBox="1"/>
              <p:nvPr/>
            </p:nvSpPr>
            <p:spPr>
              <a:xfrm>
                <a:off x="2139042" y="2390312"/>
                <a:ext cx="33083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10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dirty="0">
                          <a:latin typeface="Cambria Math" panose="02040503050406030204" pitchFamily="18" charset="0"/>
                        </a:rPr>
                        <m:t>+9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CE678D-B904-4352-ACBF-36039969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2" y="2390312"/>
                <a:ext cx="33083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D235FD-72A2-4A59-A898-040C4B2F0CC6}"/>
                  </a:ext>
                </a:extLst>
              </p:cNvPr>
              <p:cNvSpPr txBox="1"/>
              <p:nvPr/>
            </p:nvSpPr>
            <p:spPr>
              <a:xfrm>
                <a:off x="1594217" y="3027049"/>
                <a:ext cx="544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D235FD-72A2-4A59-A898-040C4B2F0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3027049"/>
                <a:ext cx="5448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CA269A-D0A0-46F3-88A6-EA3BB1DA9B0E}"/>
                  </a:ext>
                </a:extLst>
              </p:cNvPr>
              <p:cNvSpPr txBox="1"/>
              <p:nvPr/>
            </p:nvSpPr>
            <p:spPr>
              <a:xfrm>
                <a:off x="2139042" y="3029183"/>
                <a:ext cx="41801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10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dirty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CA269A-D0A0-46F3-88A6-EA3BB1DA9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2" y="3029183"/>
                <a:ext cx="418011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16FF63-236F-4ADC-B1B5-FD1F7A319533}"/>
                  </a:ext>
                </a:extLst>
              </p:cNvPr>
              <p:cNvSpPr txBox="1"/>
              <p:nvPr/>
            </p:nvSpPr>
            <p:spPr>
              <a:xfrm>
                <a:off x="1594217" y="3666631"/>
                <a:ext cx="544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16FF63-236F-4ADC-B1B5-FD1F7A31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3666631"/>
                <a:ext cx="5448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053598-B35D-4585-930D-88D0C11CA2F5}"/>
                  </a:ext>
                </a:extLst>
              </p:cNvPr>
              <p:cNvSpPr txBox="1"/>
              <p:nvPr/>
            </p:nvSpPr>
            <p:spPr>
              <a:xfrm>
                <a:off x="2139042" y="3668054"/>
                <a:ext cx="4784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dirty="0">
                          <a:latin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053598-B35D-4585-930D-88D0C11CA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2" y="3668054"/>
                <a:ext cx="478427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C49A3E-EB83-4B35-B901-B3A5830219A6}"/>
                  </a:ext>
                </a:extLst>
              </p:cNvPr>
              <p:cNvSpPr txBox="1"/>
              <p:nvPr/>
            </p:nvSpPr>
            <p:spPr>
              <a:xfrm>
                <a:off x="1594217" y="4306213"/>
                <a:ext cx="544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C49A3E-EB83-4B35-B901-B3A583021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4306213"/>
                <a:ext cx="54482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7B2B15-C4EF-4036-AB14-135595358064}"/>
                  </a:ext>
                </a:extLst>
              </p:cNvPr>
              <p:cNvSpPr txBox="1"/>
              <p:nvPr/>
            </p:nvSpPr>
            <p:spPr>
              <a:xfrm>
                <a:off x="2139042" y="4306925"/>
                <a:ext cx="47842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7B2B15-C4EF-4036-AB14-13559535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2" y="4306925"/>
                <a:ext cx="478427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538A46-1695-43EE-9DD5-E15770056144}"/>
                  </a:ext>
                </a:extLst>
              </p:cNvPr>
              <p:cNvSpPr txBox="1"/>
              <p:nvPr/>
            </p:nvSpPr>
            <p:spPr>
              <a:xfrm>
                <a:off x="1594217" y="4945794"/>
                <a:ext cx="544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538A46-1695-43EE-9DD5-E15770056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4945794"/>
                <a:ext cx="54482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6D4795-88B6-4FF2-ADCE-0826319117F9}"/>
                  </a:ext>
                </a:extLst>
              </p:cNvPr>
              <p:cNvSpPr txBox="1"/>
              <p:nvPr/>
            </p:nvSpPr>
            <p:spPr>
              <a:xfrm>
                <a:off x="2139042" y="4945794"/>
                <a:ext cx="1371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6D4795-88B6-4FF2-ADCE-08263191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2" y="4945794"/>
                <a:ext cx="137160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!!k">
                <a:extLst>
                  <a:ext uri="{FF2B5EF4-FFF2-40B4-BE49-F238E27FC236}">
                    <a16:creationId xmlns:a16="http://schemas.microsoft.com/office/drawing/2014/main" id="{3B9B89CF-BC15-4F7E-92A1-BA898939E1E8}"/>
                  </a:ext>
                </a:extLst>
              </p:cNvPr>
              <p:cNvSpPr txBox="1"/>
              <p:nvPr/>
            </p:nvSpPr>
            <p:spPr>
              <a:xfrm>
                <a:off x="2139041" y="5627869"/>
                <a:ext cx="1371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!!k">
                <a:extLst>
                  <a:ext uri="{FF2B5EF4-FFF2-40B4-BE49-F238E27FC236}">
                    <a16:creationId xmlns:a16="http://schemas.microsoft.com/office/drawing/2014/main" id="{3B9B89CF-BC15-4F7E-92A1-BA898939E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041" y="5627869"/>
                <a:ext cx="137160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3B6ACE2-8FC9-496A-892A-806208C0CBA1}"/>
              </a:ext>
            </a:extLst>
          </p:cNvPr>
          <p:cNvSpPr txBox="1"/>
          <p:nvPr/>
        </p:nvSpPr>
        <p:spPr>
          <a:xfrm>
            <a:off x="3436757" y="4945794"/>
            <a:ext cx="69731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0" i="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en-GB" i="0" dirty="0">
                <a:latin typeface="+mj-lt"/>
              </a:rPr>
              <a:t>(not valid since probabilities cannot be negative)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03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94217" y="791680"/>
              <a:ext cx="9566724" cy="89278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539655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442773458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  <a:gridCol w="1310065">
                      <a:extLst>
                        <a:ext uri="{9D8B030D-6E8A-4147-A177-3AD203B41FA5}">
                          <a16:colId xmlns:a16="http://schemas.microsoft.com/office/drawing/2014/main" val="1904187451"/>
                        </a:ext>
                      </a:extLst>
                    </a:gridCol>
                  </a:tblGrid>
                  <a:tr h="4463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3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en-IN" sz="23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75589" marR="75589" marT="37794" marB="37794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463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3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IN" sz="23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3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IN" sz="23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IN" sz="23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3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75589" marR="75589" marT="37794" marB="37794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30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N" sz="23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Fd605157-Identity-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7</m:t>
                                </m:r>
                                <m:sSup>
                                  <m:sSupPr>
                                    <m:ctrlPr>
                                      <a:rPr lang="en-IN" sz="23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Fd605157-Identity-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en-US" sz="2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Shrut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30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IN" sz="23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94217" y="791680"/>
              <a:ext cx="9566724" cy="89278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539655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442773458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959572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  <a:gridCol w="1310065">
                      <a:extLst>
                        <a:ext uri="{9D8B030D-6E8A-4147-A177-3AD203B41FA5}">
                          <a16:colId xmlns:a16="http://schemas.microsoft.com/office/drawing/2014/main" val="1904187451"/>
                        </a:ext>
                      </a:extLst>
                    </a:gridCol>
                  </a:tblGrid>
                  <a:tr h="446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5589" marR="75589" marT="37794" marB="37794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5" t="-1351" r="-521344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1783" t="-1351" r="-740127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127" t="-1351" r="-635443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2420" t="-1351" r="-539490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9494" t="-1351" r="-436076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3057" t="-1351" r="-338854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8861" t="-1351" r="-236709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694" t="-1351" r="-138217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0698" t="-1351" r="-930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46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5589" marR="75589" marT="37794" marB="37794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5" t="-101351" r="-521344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1783" t="-101351" r="-740127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127" t="-101351" r="-635443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2420" t="-101351" r="-53949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9494" t="-101351" r="-436076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3057" t="-101351" r="-338854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58861" t="-101351" r="-236709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694" t="-101351" r="-138217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692" marR="56692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30698" t="-101351" r="-93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F576-7738-4872-8F34-73C18E96D683}"/>
                  </a:ext>
                </a:extLst>
              </p:cNvPr>
              <p:cNvSpPr txBox="1"/>
              <p:nvPr/>
            </p:nvSpPr>
            <p:spPr>
              <a:xfrm>
                <a:off x="1594217" y="2280024"/>
                <a:ext cx="1576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&lt;6)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F576-7738-4872-8F34-73C18E96D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2280024"/>
                <a:ext cx="15765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/>
              <p:nvPr/>
            </p:nvSpPr>
            <p:spPr>
              <a:xfrm>
                <a:off x="7312846" y="2291454"/>
                <a:ext cx="1673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≥6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846" y="2291454"/>
                <a:ext cx="16738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/>
              <p:nvPr/>
            </p:nvSpPr>
            <p:spPr>
              <a:xfrm>
                <a:off x="1594217" y="4591049"/>
                <a:ext cx="2355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4591049"/>
                <a:ext cx="235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!!k">
                <a:extLst>
                  <a:ext uri="{FF2B5EF4-FFF2-40B4-BE49-F238E27FC236}">
                    <a16:creationId xmlns:a16="http://schemas.microsoft.com/office/drawing/2014/main" id="{ADE2BA05-74A6-4058-9A49-60C44FA9D381}"/>
                  </a:ext>
                </a:extLst>
              </p:cNvPr>
              <p:cNvSpPr txBox="1"/>
              <p:nvPr/>
            </p:nvSpPr>
            <p:spPr>
              <a:xfrm>
                <a:off x="1594218" y="1719641"/>
                <a:ext cx="14518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IN" b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1" name="!!k">
                <a:extLst>
                  <a:ext uri="{FF2B5EF4-FFF2-40B4-BE49-F238E27FC236}">
                    <a16:creationId xmlns:a16="http://schemas.microsoft.com/office/drawing/2014/main" id="{ADE2BA05-74A6-4058-9A49-60C44FA9D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1719641"/>
                <a:ext cx="145187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1D34C4-00D1-4836-94CF-00CFB01B4516}"/>
                  </a:ext>
                </a:extLst>
              </p:cNvPr>
              <p:cNvSpPr txBox="1"/>
              <p:nvPr/>
            </p:nvSpPr>
            <p:spPr>
              <a:xfrm>
                <a:off x="3046092" y="2280024"/>
                <a:ext cx="40174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1D34C4-00D1-4836-94CF-00CFB01B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92" y="2280024"/>
                <a:ext cx="401746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97F333-6ABB-4273-A890-B39783381CCE}"/>
                  </a:ext>
                </a:extLst>
              </p:cNvPr>
              <p:cNvSpPr txBox="1"/>
              <p:nvPr/>
            </p:nvSpPr>
            <p:spPr>
              <a:xfrm>
                <a:off x="3046092" y="2850064"/>
                <a:ext cx="18203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97F333-6ABB-4273-A890-B39783381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92" y="2850064"/>
                <a:ext cx="182036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CBF88-447A-4F8B-984C-71889806F86E}"/>
                  </a:ext>
                </a:extLst>
              </p:cNvPr>
              <p:cNvSpPr txBox="1"/>
              <p:nvPr/>
            </p:nvSpPr>
            <p:spPr>
              <a:xfrm>
                <a:off x="3046092" y="3408463"/>
                <a:ext cx="29252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=8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IN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dirty="0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BCBF88-447A-4F8B-984C-71889806F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92" y="3408463"/>
                <a:ext cx="292526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220C82D-074C-4FDF-9547-A6854C0CDEBA}"/>
                  </a:ext>
                </a:extLst>
              </p:cNvPr>
              <p:cNvSpPr txBox="1"/>
              <p:nvPr/>
            </p:nvSpPr>
            <p:spPr>
              <a:xfrm>
                <a:off x="3046092" y="3966862"/>
                <a:ext cx="13631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=0.81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220C82D-074C-4FDF-9547-A6854C0CD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92" y="3966862"/>
                <a:ext cx="136316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F455FE-6B43-4115-8D01-F6612A631AF4}"/>
                  </a:ext>
                </a:extLst>
              </p:cNvPr>
              <p:cNvSpPr txBox="1"/>
              <p:nvPr/>
            </p:nvSpPr>
            <p:spPr>
              <a:xfrm>
                <a:off x="8731300" y="2291454"/>
                <a:ext cx="26494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&lt;6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F455FE-6B43-4115-8D01-F6612A631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300" y="2291454"/>
                <a:ext cx="26494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7BFFF5-1587-4B61-BC8D-93237D67EEFB}"/>
                  </a:ext>
                </a:extLst>
              </p:cNvPr>
              <p:cNvSpPr txBox="1"/>
              <p:nvPr/>
            </p:nvSpPr>
            <p:spPr>
              <a:xfrm>
                <a:off x="8731300" y="2867548"/>
                <a:ext cx="26494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0.81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7BFFF5-1587-4B61-BC8D-93237D67E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300" y="2867548"/>
                <a:ext cx="264949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98930C-A925-422C-84B7-C31F19051F5A}"/>
                  </a:ext>
                </a:extLst>
              </p:cNvPr>
              <p:cNvSpPr txBox="1"/>
              <p:nvPr/>
            </p:nvSpPr>
            <p:spPr>
              <a:xfrm>
                <a:off x="8731300" y="3443642"/>
                <a:ext cx="26494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198930C-A925-422C-84B7-C31F19051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300" y="3443642"/>
                <a:ext cx="264949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83735F-E6B3-4DE3-817F-C273FE260688}"/>
                  </a:ext>
                </a:extLst>
              </p:cNvPr>
              <p:cNvSpPr txBox="1"/>
              <p:nvPr/>
            </p:nvSpPr>
            <p:spPr>
              <a:xfrm>
                <a:off x="3666529" y="4591049"/>
                <a:ext cx="33358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83735F-E6B3-4DE3-817F-C273FE260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529" y="4591049"/>
                <a:ext cx="333588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6024A4C-FEF4-4944-821A-DA00A2F02DAB}"/>
                  </a:ext>
                </a:extLst>
              </p:cNvPr>
              <p:cNvSpPr txBox="1"/>
              <p:nvPr/>
            </p:nvSpPr>
            <p:spPr>
              <a:xfrm>
                <a:off x="3666529" y="5110957"/>
                <a:ext cx="1062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6024A4C-FEF4-4944-821A-DA00A2F02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529" y="5110957"/>
                <a:ext cx="106258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796AA-FD29-4198-A676-69340A9585BA}"/>
                  </a:ext>
                </a:extLst>
              </p:cNvPr>
              <p:cNvSpPr txBox="1"/>
              <p:nvPr/>
            </p:nvSpPr>
            <p:spPr>
              <a:xfrm>
                <a:off x="3666529" y="5626242"/>
                <a:ext cx="1527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=8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4796AA-FD29-4198-A676-69340A958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529" y="5626242"/>
                <a:ext cx="152740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F25655C-63C9-491B-99A6-FEA50FC209DE}"/>
                  </a:ext>
                </a:extLst>
              </p:cNvPr>
              <p:cNvSpPr txBox="1"/>
              <p:nvPr/>
            </p:nvSpPr>
            <p:spPr>
              <a:xfrm>
                <a:off x="3666529" y="6081682"/>
                <a:ext cx="1527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F25655C-63C9-491B-99A6-FEA50FC20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529" y="6081682"/>
                <a:ext cx="152740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73ACAD-CA46-4634-8C3F-43D707EB77AE}"/>
              </a:ext>
            </a:extLst>
          </p:cNvPr>
          <p:cNvCxnSpPr/>
          <p:nvPr/>
        </p:nvCxnSpPr>
        <p:spPr>
          <a:xfrm>
            <a:off x="7232650" y="2242861"/>
            <a:ext cx="0" cy="22472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49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111747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/>
                        <m:t>If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15 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/>
                        <m:t>to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5.  </m:t>
                      </m:r>
                      <m:r>
                        <m:rPr>
                          <m:nor/>
                        </m:rPr>
                        <a:rPr lang="en-US"/>
                        <m:t>Find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m:rPr>
                          <m:nor/>
                        </m:rPr>
                        <a:rPr lang="en-US"/>
                        <m:t>  &amp;</m:t>
                      </m:r>
                      <m:r>
                        <m:rPr>
                          <m:nor/>
                        </m:rPr>
                        <a:rPr lang="en-IN" b="0" i="0" smtClean="0"/>
                        <m:t>                                                  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1174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17351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CC6CF-51F9-42EA-9779-CC332507EBDF}"/>
              </a:ext>
            </a:extLst>
          </p:cNvPr>
          <p:cNvSpPr txBox="1"/>
          <p:nvPr/>
        </p:nvSpPr>
        <p:spPr>
          <a:xfrm>
            <a:off x="1603641" y="2173519"/>
            <a:ext cx="4771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The probability mass function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361FA8-6297-4ED1-840B-DAD37A13A27C}"/>
                  </a:ext>
                </a:extLst>
              </p:cNvPr>
              <p:cNvSpPr txBox="1"/>
              <p:nvPr/>
            </p:nvSpPr>
            <p:spPr>
              <a:xfrm>
                <a:off x="6384856" y="2021490"/>
                <a:ext cx="5369355" cy="827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GB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en-GB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=1, 2, 3, 4, 5.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361FA8-6297-4ED1-840B-DAD37A13A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56" y="2021490"/>
                <a:ext cx="5369355" cy="8272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C5BC32-E5F2-45F4-A57D-84F331F65F1F}"/>
                  </a:ext>
                </a:extLst>
              </p:cNvPr>
              <p:cNvSpPr txBox="1"/>
              <p:nvPr/>
            </p:nvSpPr>
            <p:spPr>
              <a:xfrm>
                <a:off x="1603641" y="3040038"/>
                <a:ext cx="16185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C5BC32-E5F2-45F4-A57D-84F331F6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41" y="3040038"/>
                <a:ext cx="16185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C728F5-B977-422A-A42D-A1BC5C834D47}"/>
                  </a:ext>
                </a:extLst>
              </p:cNvPr>
              <p:cNvSpPr txBox="1"/>
              <p:nvPr/>
            </p:nvSpPr>
            <p:spPr>
              <a:xfrm>
                <a:off x="3104070" y="3040038"/>
                <a:ext cx="21600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C728F5-B977-422A-A42D-A1BC5C834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070" y="3040038"/>
                <a:ext cx="216007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64171C-028E-4FE3-A489-33E113BE4325}"/>
                  </a:ext>
                </a:extLst>
              </p:cNvPr>
              <p:cNvSpPr txBox="1"/>
              <p:nvPr/>
            </p:nvSpPr>
            <p:spPr>
              <a:xfrm>
                <a:off x="4939758" y="3040038"/>
                <a:ext cx="21600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64171C-028E-4FE3-A489-33E113BE4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58" y="3040038"/>
                <a:ext cx="216007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D6D9AA-56A1-49B8-85E3-87056BF22AB7}"/>
                  </a:ext>
                </a:extLst>
              </p:cNvPr>
              <p:cNvSpPr txBox="1"/>
              <p:nvPr/>
            </p:nvSpPr>
            <p:spPr>
              <a:xfrm>
                <a:off x="3104070" y="3589853"/>
                <a:ext cx="216007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D6D9AA-56A1-49B8-85E3-87056BF22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070" y="3589853"/>
                <a:ext cx="2160079" cy="901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48606-FE0A-467C-8452-145309AB8AB4}"/>
                  </a:ext>
                </a:extLst>
              </p:cNvPr>
              <p:cNvSpPr txBox="1"/>
              <p:nvPr/>
            </p:nvSpPr>
            <p:spPr>
              <a:xfrm>
                <a:off x="3104071" y="4652827"/>
                <a:ext cx="117401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48606-FE0A-467C-8452-145309AB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071" y="4652827"/>
                <a:ext cx="1174016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7AA38B-8410-47D3-8CAB-5C1BC245FEC8}"/>
                  </a:ext>
                </a:extLst>
              </p:cNvPr>
              <p:cNvSpPr txBox="1"/>
              <p:nvPr/>
            </p:nvSpPr>
            <p:spPr>
              <a:xfrm>
                <a:off x="3104071" y="5715801"/>
                <a:ext cx="117401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7AA38B-8410-47D3-8CAB-5C1BC245F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071" y="5715801"/>
                <a:ext cx="1174016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4BAD6D-4688-4882-BDFE-BAAD7C6CB805}"/>
                  </a:ext>
                </a:extLst>
              </p:cNvPr>
              <p:cNvSpPr txBox="1"/>
              <p:nvPr/>
            </p:nvSpPr>
            <p:spPr>
              <a:xfrm>
                <a:off x="7183657" y="1157890"/>
                <a:ext cx="40440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0.5&lt;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&lt;2.5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4BAD6D-4688-4882-BDFE-BAAD7C6CB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657" y="1157890"/>
                <a:ext cx="40440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4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7" grpId="0"/>
      <p:bldP spid="18" grpId="0"/>
      <p:bldP spid="20" grpId="0"/>
      <p:bldP spid="21" grpId="0"/>
      <p:bldP spid="22" grpId="0"/>
      <p:bldP spid="23" grpId="0"/>
      <p:bldP spid="3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3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FB5FEE-0E10-4D48-8672-53AE52E83AC0}"/>
                  </a:ext>
                </a:extLst>
              </p:cNvPr>
              <p:cNvSpPr txBox="1"/>
              <p:nvPr/>
            </p:nvSpPr>
            <p:spPr>
              <a:xfrm>
                <a:off x="1594217" y="1910549"/>
                <a:ext cx="38858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0.5&lt;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&lt;2.5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FB5FEE-0E10-4D48-8672-53AE52E83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1910549"/>
                <a:ext cx="388583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C3553A-A6B0-4D72-87C3-A15718C1FC88}"/>
                  </a:ext>
                </a:extLst>
              </p:cNvPr>
              <p:cNvSpPr txBox="1"/>
              <p:nvPr/>
            </p:nvSpPr>
            <p:spPr>
              <a:xfrm>
                <a:off x="1594216" y="757576"/>
                <a:ext cx="5133155" cy="827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GB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en-GB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=1, 2, 3, 4, 5.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C3553A-A6B0-4D72-87C3-A15718C1F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757576"/>
                <a:ext cx="5133155" cy="8272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5BA33E-B526-4644-979E-96AD0C2BA75B}"/>
                  </a:ext>
                </a:extLst>
              </p:cNvPr>
              <p:cNvSpPr txBox="1"/>
              <p:nvPr/>
            </p:nvSpPr>
            <p:spPr>
              <a:xfrm>
                <a:off x="5378088" y="1910549"/>
                <a:ext cx="4958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5BA33E-B526-4644-979E-96AD0C2BA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088" y="1910549"/>
                <a:ext cx="4958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DDD864-F646-44ED-8BE4-E929073EF5F8}"/>
                  </a:ext>
                </a:extLst>
              </p:cNvPr>
              <p:cNvSpPr txBox="1"/>
              <p:nvPr/>
            </p:nvSpPr>
            <p:spPr>
              <a:xfrm>
                <a:off x="5873929" y="1621207"/>
                <a:ext cx="4790803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0.5&lt;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&lt;2.5</m:t>
                              </m:r>
                            </m:e>
                          </m:d>
                          <m: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DDD864-F646-44ED-8BE4-E929073EF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929" y="1621207"/>
                <a:ext cx="4790803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D4F9AC-0641-4845-AA7D-FE9172A254D5}"/>
              </a:ext>
            </a:extLst>
          </p:cNvPr>
          <p:cNvCxnSpPr>
            <a:cxnSpLocks/>
          </p:cNvCxnSpPr>
          <p:nvPr/>
        </p:nvCxnSpPr>
        <p:spPr>
          <a:xfrm>
            <a:off x="5873929" y="2189037"/>
            <a:ext cx="463840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6CDDEF-4C25-43F7-B02A-FDCC1B3BCE37}"/>
                  </a:ext>
                </a:extLst>
              </p:cNvPr>
              <p:cNvSpPr txBox="1"/>
              <p:nvPr/>
            </p:nvSpPr>
            <p:spPr>
              <a:xfrm>
                <a:off x="7446189" y="2189037"/>
                <a:ext cx="16462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6CDDEF-4C25-43F7-B02A-FDCC1B3B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189" y="2189037"/>
                <a:ext cx="16462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3F58DE-3C96-48BA-A07C-A25A6143207B}"/>
                  </a:ext>
                </a:extLst>
              </p:cNvPr>
              <p:cNvSpPr txBox="1"/>
              <p:nvPr/>
            </p:nvSpPr>
            <p:spPr>
              <a:xfrm>
                <a:off x="1594216" y="2910112"/>
                <a:ext cx="16462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3F58DE-3C96-48BA-A07C-A25A61432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910112"/>
                <a:ext cx="164628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BEEBDF-9A97-4462-8AB8-843DF2DCDE0F}"/>
                  </a:ext>
                </a:extLst>
              </p:cNvPr>
              <p:cNvSpPr txBox="1"/>
              <p:nvPr/>
            </p:nvSpPr>
            <p:spPr>
              <a:xfrm>
                <a:off x="3126741" y="2905780"/>
                <a:ext cx="74710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BEEBDF-9A97-4462-8AB8-843DF2DCD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741" y="2905780"/>
                <a:ext cx="747104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28B70C-F310-4D9A-9953-393078964A1E}"/>
                  </a:ext>
                </a:extLst>
              </p:cNvPr>
              <p:cNvSpPr txBox="1"/>
              <p:nvPr/>
            </p:nvSpPr>
            <p:spPr>
              <a:xfrm>
                <a:off x="3126742" y="3564318"/>
                <a:ext cx="414491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28B70C-F310-4D9A-9953-393078964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742" y="3564318"/>
                <a:ext cx="4144916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3915AC-6ECD-42C8-98A6-8423A8EC51A9}"/>
                  </a:ext>
                </a:extLst>
              </p:cNvPr>
              <p:cNvSpPr txBox="1"/>
              <p:nvPr/>
            </p:nvSpPr>
            <p:spPr>
              <a:xfrm>
                <a:off x="7184033" y="3559986"/>
                <a:ext cx="1169485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3915AC-6ECD-42C8-98A6-8423A8EC5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033" y="3559986"/>
                <a:ext cx="1169485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C20E650-14E1-43A7-BB02-FFB5D01DE8CB}"/>
              </a:ext>
            </a:extLst>
          </p:cNvPr>
          <p:cNvSpPr txBox="1"/>
          <p:nvPr/>
        </p:nvSpPr>
        <p:spPr>
          <a:xfrm>
            <a:off x="1594216" y="4597089"/>
            <a:ext cx="2863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Now,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E87E26-B446-4E42-BF28-DEA98AF6D597}"/>
                  </a:ext>
                </a:extLst>
              </p:cNvPr>
              <p:cNvSpPr txBox="1"/>
              <p:nvPr/>
            </p:nvSpPr>
            <p:spPr>
              <a:xfrm>
                <a:off x="1839146" y="5148042"/>
                <a:ext cx="64920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The event </a:t>
                </a:r>
                <a14:m>
                  <m:oMath xmlns:m="http://schemas.openxmlformats.org/officeDocument/2006/math">
                    <m:r>
                      <a:rPr lang="en-GB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0.5&lt;</m:t>
                    </m:r>
                    <m:r>
                      <m:rPr>
                        <m:sty m:val="p"/>
                      </m:rPr>
                      <a:rPr lang="en-GB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&lt;2.5 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corresponds to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E87E26-B446-4E42-BF28-DEA98AF6D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46" y="5148042"/>
                <a:ext cx="6492054" cy="523220"/>
              </a:xfrm>
              <a:prstGeom prst="rect">
                <a:avLst/>
              </a:prstGeom>
              <a:blipFill>
                <a:blip r:embed="rId11"/>
                <a:stretch>
                  <a:fillRect l="-197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527538-26BE-41EC-85DF-46694A0694BB}"/>
                  </a:ext>
                </a:extLst>
              </p:cNvPr>
              <p:cNvSpPr txBox="1"/>
              <p:nvPr/>
            </p:nvSpPr>
            <p:spPr>
              <a:xfrm>
                <a:off x="7674789" y="5148042"/>
                <a:ext cx="28238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527538-26BE-41EC-85DF-46694A069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789" y="5148042"/>
                <a:ext cx="282387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8A2AF05-AC8C-48DE-955D-5891571BF768}"/>
              </a:ext>
            </a:extLst>
          </p:cNvPr>
          <p:cNvSpPr txBox="1"/>
          <p:nvPr/>
        </p:nvSpPr>
        <p:spPr>
          <a:xfrm>
            <a:off x="1839146" y="5814965"/>
            <a:ext cx="700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So,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7ACA25-8F88-4B7D-8067-D3BB295A331B}"/>
                  </a:ext>
                </a:extLst>
              </p:cNvPr>
              <p:cNvSpPr txBox="1"/>
              <p:nvPr/>
            </p:nvSpPr>
            <p:spPr>
              <a:xfrm>
                <a:off x="2307230" y="5787233"/>
                <a:ext cx="4790803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0.5&lt;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&lt;2.5</m:t>
                              </m:r>
                            </m:e>
                          </m:d>
                          <m: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7ACA25-8F88-4B7D-8067-D3BB295A3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230" y="5787233"/>
                <a:ext cx="4790803" cy="578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E8D526-117A-4C6E-8E52-E020F88C3058}"/>
                  </a:ext>
                </a:extLst>
              </p:cNvPr>
              <p:cNvSpPr txBox="1"/>
              <p:nvPr/>
            </p:nvSpPr>
            <p:spPr>
              <a:xfrm>
                <a:off x="7025460" y="5814965"/>
                <a:ext cx="19534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E8D526-117A-4C6E-8E52-E020F88C3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460" y="5814965"/>
                <a:ext cx="19534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ACA19C-8CD6-4D0E-8A95-16C19A794152}"/>
                  </a:ext>
                </a:extLst>
              </p:cNvPr>
              <p:cNvSpPr txBox="1"/>
              <p:nvPr/>
            </p:nvSpPr>
            <p:spPr>
              <a:xfrm>
                <a:off x="8908053" y="5625683"/>
                <a:ext cx="115270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ACA19C-8CD6-4D0E-8A95-16C19A79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053" y="5625683"/>
                <a:ext cx="1152702" cy="9017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65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7" grpId="0"/>
      <p:bldP spid="38" grpId="0"/>
      <p:bldP spid="39" grpId="0"/>
      <p:bldP spid="40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3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FB5FEE-0E10-4D48-8672-53AE52E83AC0}"/>
                  </a:ext>
                </a:extLst>
              </p:cNvPr>
              <p:cNvSpPr txBox="1"/>
              <p:nvPr/>
            </p:nvSpPr>
            <p:spPr>
              <a:xfrm>
                <a:off x="1594217" y="2420362"/>
                <a:ext cx="38858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0.5&lt;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&lt;2.5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FB5FEE-0E10-4D48-8672-53AE52E83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2420362"/>
                <a:ext cx="388583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5BA33E-B526-4644-979E-96AD0C2BA75B}"/>
                  </a:ext>
                </a:extLst>
              </p:cNvPr>
              <p:cNvSpPr txBox="1"/>
              <p:nvPr/>
            </p:nvSpPr>
            <p:spPr>
              <a:xfrm>
                <a:off x="5378088" y="2420362"/>
                <a:ext cx="4958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5BA33E-B526-4644-979E-96AD0C2BA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088" y="2420362"/>
                <a:ext cx="495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DDD864-F646-44ED-8BE4-E929073EF5F8}"/>
                  </a:ext>
                </a:extLst>
              </p:cNvPr>
              <p:cNvSpPr txBox="1"/>
              <p:nvPr/>
            </p:nvSpPr>
            <p:spPr>
              <a:xfrm>
                <a:off x="5873929" y="2131020"/>
                <a:ext cx="4790803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0.5&lt;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&lt;2.5</m:t>
                              </m:r>
                            </m:e>
                          </m:d>
                          <m: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DDD864-F646-44ED-8BE4-E929073EF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929" y="2131020"/>
                <a:ext cx="4790803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D4F9AC-0641-4845-AA7D-FE9172A254D5}"/>
              </a:ext>
            </a:extLst>
          </p:cNvPr>
          <p:cNvCxnSpPr>
            <a:cxnSpLocks/>
          </p:cNvCxnSpPr>
          <p:nvPr/>
        </p:nvCxnSpPr>
        <p:spPr>
          <a:xfrm>
            <a:off x="5873929" y="2698850"/>
            <a:ext cx="463840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6CDDEF-4C25-43F7-B02A-FDCC1B3BCE37}"/>
                  </a:ext>
                </a:extLst>
              </p:cNvPr>
              <p:cNvSpPr txBox="1"/>
              <p:nvPr/>
            </p:nvSpPr>
            <p:spPr>
              <a:xfrm>
                <a:off x="7446189" y="2698850"/>
                <a:ext cx="16462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6CDDEF-4C25-43F7-B02A-FDCC1B3BC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189" y="2698850"/>
                <a:ext cx="16462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3F58DE-3C96-48BA-A07C-A25A6143207B}"/>
                  </a:ext>
                </a:extLst>
              </p:cNvPr>
              <p:cNvSpPr txBox="1"/>
              <p:nvPr/>
            </p:nvSpPr>
            <p:spPr>
              <a:xfrm>
                <a:off x="1594216" y="987440"/>
                <a:ext cx="16462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3F58DE-3C96-48BA-A07C-A25A61432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987440"/>
                <a:ext cx="16462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3915AC-6ECD-42C8-98A6-8423A8EC51A9}"/>
                  </a:ext>
                </a:extLst>
              </p:cNvPr>
              <p:cNvSpPr txBox="1"/>
              <p:nvPr/>
            </p:nvSpPr>
            <p:spPr>
              <a:xfrm>
                <a:off x="3099528" y="798158"/>
                <a:ext cx="1169485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3915AC-6ECD-42C8-98A6-8423A8EC5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528" y="798158"/>
                <a:ext cx="1169485" cy="901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7ACA25-8F88-4B7D-8067-D3BB295A331B}"/>
                  </a:ext>
                </a:extLst>
              </p:cNvPr>
              <p:cNvSpPr txBox="1"/>
              <p:nvPr/>
            </p:nvSpPr>
            <p:spPr>
              <a:xfrm>
                <a:off x="4529865" y="959708"/>
                <a:ext cx="4790803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0.5&lt;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&lt;2.5</m:t>
                              </m:r>
                            </m:e>
                          </m:d>
                          <m:r>
                            <a:rPr lang="en-US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7ACA25-8F88-4B7D-8067-D3BB295A3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865" y="959708"/>
                <a:ext cx="4790803" cy="578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ACA19C-8CD6-4D0E-8A95-16C19A794152}"/>
                  </a:ext>
                </a:extLst>
              </p:cNvPr>
              <p:cNvSpPr txBox="1"/>
              <p:nvPr/>
            </p:nvSpPr>
            <p:spPr>
              <a:xfrm>
                <a:off x="9092473" y="798158"/>
                <a:ext cx="115270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15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ACA19C-8CD6-4D0E-8A95-16C19A794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473" y="798158"/>
                <a:ext cx="1152702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5A5093-1F7D-4C63-A957-B22D8EFCB013}"/>
                  </a:ext>
                </a:extLst>
              </p:cNvPr>
              <p:cNvSpPr txBox="1"/>
              <p:nvPr/>
            </p:nvSpPr>
            <p:spPr>
              <a:xfrm>
                <a:off x="5378088" y="3926995"/>
                <a:ext cx="4958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5A5093-1F7D-4C63-A957-B22D8EFCB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088" y="3926995"/>
                <a:ext cx="4958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EA1836-0AB9-4C8E-AD0E-5002E627BDE2}"/>
                  </a:ext>
                </a:extLst>
              </p:cNvPr>
              <p:cNvSpPr txBox="1"/>
              <p:nvPr/>
            </p:nvSpPr>
            <p:spPr>
              <a:xfrm>
                <a:off x="5873929" y="3539710"/>
                <a:ext cx="1441271" cy="1297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den>
                          </m:f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EA1836-0AB9-4C8E-AD0E-5002E627B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929" y="3539710"/>
                <a:ext cx="1441271" cy="12977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282E5A-AA00-498B-82D8-32823169501E}"/>
                  </a:ext>
                </a:extLst>
              </p:cNvPr>
              <p:cNvSpPr txBox="1"/>
              <p:nvPr/>
            </p:nvSpPr>
            <p:spPr>
              <a:xfrm>
                <a:off x="5378088" y="5471904"/>
                <a:ext cx="4958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282E5A-AA00-498B-82D8-328231695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088" y="5471904"/>
                <a:ext cx="49584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A8F6B-F403-4994-9D82-BC43BDF47518}"/>
                  </a:ext>
                </a:extLst>
              </p:cNvPr>
              <p:cNvSpPr txBox="1"/>
              <p:nvPr/>
            </p:nvSpPr>
            <p:spPr>
              <a:xfrm>
                <a:off x="5873929" y="5283935"/>
                <a:ext cx="730071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14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A8F6B-F403-4994-9D82-BC43BDF4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929" y="5283935"/>
                <a:ext cx="730071" cy="8991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2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39"/>
            <a:ext cx="11929645" cy="217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i="0" dirty="0">
                <a:latin typeface="+mj-lt"/>
              </a:rPr>
              <a:t>Verify that the following function is P.D.F or not?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19296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/>
              <p:nvPr/>
            </p:nvSpPr>
            <p:spPr>
              <a:xfrm>
                <a:off x="1603640" y="3192968"/>
                <a:ext cx="5248024" cy="112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probability density function if it satisfies following conditions: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40" y="3192968"/>
                <a:ext cx="5248024" cy="1123449"/>
              </a:xfrm>
              <a:prstGeom prst="rect">
                <a:avLst/>
              </a:prstGeom>
              <a:blipFill>
                <a:blip r:embed="rId2"/>
                <a:stretch>
                  <a:fillRect l="-2323" r="-2555" b="-14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ED017-564A-4C89-A1F5-6C0157619677}"/>
                  </a:ext>
                </a:extLst>
              </p:cNvPr>
              <p:cNvSpPr txBox="1"/>
              <p:nvPr/>
            </p:nvSpPr>
            <p:spPr>
              <a:xfrm>
                <a:off x="1590910" y="4485312"/>
                <a:ext cx="41712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. 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ED017-564A-4C89-A1F5-6C0157619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10" y="4485312"/>
                <a:ext cx="4171261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6AFBD4-358A-49D7-853B-D90AA92C2485}"/>
                  </a:ext>
                </a:extLst>
              </p:cNvPr>
              <p:cNvSpPr txBox="1"/>
              <p:nvPr/>
            </p:nvSpPr>
            <p:spPr>
              <a:xfrm>
                <a:off x="1590910" y="5201936"/>
                <a:ext cx="3372976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. 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6AFBD4-358A-49D7-853B-D90AA92C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10" y="5201936"/>
                <a:ext cx="3372976" cy="13516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89230A-5B17-4A2F-AEBB-A96980CB2DC8}"/>
                  </a:ext>
                </a:extLst>
              </p:cNvPr>
              <p:cNvSpPr txBox="1"/>
              <p:nvPr/>
            </p:nvSpPr>
            <p:spPr>
              <a:xfrm>
                <a:off x="131176" y="1311730"/>
                <a:ext cx="5317124" cy="168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9 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; 0≤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0              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89230A-5B17-4A2F-AEBB-A96980CB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1311730"/>
                <a:ext cx="5317124" cy="16878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92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4" grpId="0"/>
      <p:bldP spid="1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4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5BC32-E5F2-45F4-A57D-84F331F65F1F}"/>
              </a:ext>
            </a:extLst>
          </p:cNvPr>
          <p:cNvSpPr txBox="1"/>
          <p:nvPr/>
        </p:nvSpPr>
        <p:spPr>
          <a:xfrm>
            <a:off x="1547031" y="979852"/>
            <a:ext cx="956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Here,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C728F5-B977-422A-A42D-A1BC5C834D47}"/>
                  </a:ext>
                </a:extLst>
              </p:cNvPr>
              <p:cNvSpPr txBox="1"/>
              <p:nvPr/>
            </p:nvSpPr>
            <p:spPr>
              <a:xfrm>
                <a:off x="2349517" y="790570"/>
                <a:ext cx="343971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+mj-lt"/>
                        </a:rPr>
                        <m:t>for</m:t>
                      </m:r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C728F5-B977-422A-A42D-A1BC5C834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17" y="790570"/>
                <a:ext cx="3439714" cy="9017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64171C-028E-4FE3-A489-33E113BE4325}"/>
                  </a:ext>
                </a:extLst>
              </p:cNvPr>
              <p:cNvSpPr txBox="1"/>
              <p:nvPr/>
            </p:nvSpPr>
            <p:spPr>
              <a:xfrm>
                <a:off x="2349517" y="1939361"/>
                <a:ext cx="1785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64171C-028E-4FE3-A489-33E113BE4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17" y="1939361"/>
                <a:ext cx="17851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89230A-5B17-4A2F-AEBB-A96980CB2DC8}"/>
                  </a:ext>
                </a:extLst>
              </p:cNvPr>
              <p:cNvSpPr txBox="1"/>
              <p:nvPr/>
            </p:nvSpPr>
            <p:spPr>
              <a:xfrm>
                <a:off x="7479032" y="790570"/>
                <a:ext cx="4663981" cy="145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9 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f>
                                    <m:f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; 0≤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0              ;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89230A-5B17-4A2F-AEBB-A96980CB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032" y="790570"/>
                <a:ext cx="4663981" cy="1459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758B8D-508D-4B23-B67F-D928D93D6CD0}"/>
                  </a:ext>
                </a:extLst>
              </p:cNvPr>
              <p:cNvSpPr txBox="1"/>
              <p:nvPr/>
            </p:nvSpPr>
            <p:spPr>
              <a:xfrm>
                <a:off x="2349518" y="2600735"/>
                <a:ext cx="2893762" cy="824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758B8D-508D-4B23-B67F-D928D93D6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18" y="2600735"/>
                <a:ext cx="2893762" cy="824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81D5F66-A934-475D-8E92-5391AEE92446}"/>
              </a:ext>
            </a:extLst>
          </p:cNvPr>
          <p:cNvSpPr txBox="1"/>
          <p:nvPr/>
        </p:nvSpPr>
        <p:spPr>
          <a:xfrm>
            <a:off x="1547031" y="1913196"/>
            <a:ext cx="956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Now,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DA2FEB-E98F-4288-B163-326C4A2DDE77}"/>
                  </a:ext>
                </a:extLst>
              </p:cNvPr>
              <p:cNvSpPr txBox="1"/>
              <p:nvPr/>
            </p:nvSpPr>
            <p:spPr>
              <a:xfrm>
                <a:off x="2349516" y="3563538"/>
                <a:ext cx="3041633" cy="824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2≥2−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DA2FEB-E98F-4288-B163-326C4A2D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16" y="3563538"/>
                <a:ext cx="3041633" cy="824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634F49-6FD4-4C17-93A4-F959783F949F}"/>
                  </a:ext>
                </a:extLst>
              </p:cNvPr>
              <p:cNvSpPr txBox="1"/>
              <p:nvPr/>
            </p:nvSpPr>
            <p:spPr>
              <a:xfrm>
                <a:off x="2349516" y="4657934"/>
                <a:ext cx="4802397" cy="827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2−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+mj-lt"/>
                        </a:rPr>
                        <m:t>for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634F49-6FD4-4C17-93A4-F959783F9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16" y="4657934"/>
                <a:ext cx="4802397" cy="827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13ED446-B0F4-4451-A6CF-5D95ACD16F9E}"/>
              </a:ext>
            </a:extLst>
          </p:cNvPr>
          <p:cNvSpPr txBox="1"/>
          <p:nvPr/>
        </p:nvSpPr>
        <p:spPr>
          <a:xfrm>
            <a:off x="7151913" y="2775428"/>
            <a:ext cx="956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Also,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C6E609-4DC1-40D0-BBA0-514B6F9DB03F}"/>
                  </a:ext>
                </a:extLst>
              </p:cNvPr>
              <p:cNvSpPr txBox="1"/>
              <p:nvPr/>
            </p:nvSpPr>
            <p:spPr>
              <a:xfrm>
                <a:off x="7954398" y="2775428"/>
                <a:ext cx="3423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b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, </a:t>
                </a:r>
                <a:r>
                  <a:rPr lang="en-IN" sz="2800" dirty="0">
                    <a:solidFill>
                      <a:srgbClr val="002060"/>
                    </a:solidFill>
                  </a:rPr>
                  <a:t>elsewhere 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C6E609-4DC1-40D0-BBA0-514B6F9DB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398" y="2775428"/>
                <a:ext cx="3423893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3E5D2E-9E92-49C6-910A-DDAF5B461BB7}"/>
              </a:ext>
            </a:extLst>
          </p:cNvPr>
          <p:cNvSpPr/>
          <p:nvPr/>
        </p:nvSpPr>
        <p:spPr>
          <a:xfrm>
            <a:off x="7479032" y="711202"/>
            <a:ext cx="4663981" cy="1539256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9A430B-579B-442F-A087-63FA85477CF3}"/>
              </a:ext>
            </a:extLst>
          </p:cNvPr>
          <p:cNvSpPr txBox="1"/>
          <p:nvPr/>
        </p:nvSpPr>
        <p:spPr>
          <a:xfrm>
            <a:off x="1547031" y="4810155"/>
            <a:ext cx="956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4F614B-7878-4506-94F0-E642C4C58345}"/>
                  </a:ext>
                </a:extLst>
              </p:cNvPr>
              <p:cNvSpPr txBox="1"/>
              <p:nvPr/>
            </p:nvSpPr>
            <p:spPr>
              <a:xfrm>
                <a:off x="1547031" y="5779182"/>
                <a:ext cx="490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4F614B-7878-4506-94F0-E642C4C58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031" y="5779182"/>
                <a:ext cx="4907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1BB952-E367-4FB9-A0CF-3158AC4B0897}"/>
                  </a:ext>
                </a:extLst>
              </p:cNvPr>
              <p:cNvSpPr txBox="1"/>
              <p:nvPr/>
            </p:nvSpPr>
            <p:spPr>
              <a:xfrm>
                <a:off x="2146316" y="5589899"/>
                <a:ext cx="4802397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+mj-lt"/>
                        </a:rPr>
                        <m:t>for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1BB952-E367-4FB9-A0CF-3158AC4B0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16" y="5589899"/>
                <a:ext cx="4802397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29BBEF-D0DF-4D1E-95A0-ECB8F49DA021}"/>
              </a:ext>
            </a:extLst>
          </p:cNvPr>
          <p:cNvCxnSpPr>
            <a:cxnSpLocks/>
          </p:cNvCxnSpPr>
          <p:nvPr/>
        </p:nvCxnSpPr>
        <p:spPr>
          <a:xfrm>
            <a:off x="6948713" y="2775428"/>
            <a:ext cx="0" cy="36596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8E85A3-5C6E-48EF-AEE2-A512745F5532}"/>
              </a:ext>
            </a:extLst>
          </p:cNvPr>
          <p:cNvSpPr txBox="1"/>
          <p:nvPr/>
        </p:nvSpPr>
        <p:spPr>
          <a:xfrm>
            <a:off x="7151913" y="3887488"/>
            <a:ext cx="13253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Hence, 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937CFC-2F82-4BF0-BECE-08F2237B2BB0}"/>
                  </a:ext>
                </a:extLst>
              </p:cNvPr>
              <p:cNvSpPr txBox="1"/>
              <p:nvPr/>
            </p:nvSpPr>
            <p:spPr>
              <a:xfrm>
                <a:off x="7954398" y="4548545"/>
                <a:ext cx="3423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, </a:t>
                </a:r>
                <a:r>
                  <a:rPr lang="en-IN" sz="2800" dirty="0">
                    <a:solidFill>
                      <a:srgbClr val="00206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937CFC-2F82-4BF0-BECE-08F2237B2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398" y="4548545"/>
                <a:ext cx="3423893" cy="523220"/>
              </a:xfrm>
              <a:prstGeom prst="rect">
                <a:avLst/>
              </a:prstGeom>
              <a:blipFill>
                <a:blip r:embed="rId11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8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5" grpId="0"/>
      <p:bldP spid="26" grpId="0"/>
      <p:bldP spid="27" grpId="0"/>
      <p:bldP spid="16" grpId="0"/>
      <p:bldP spid="17" grpId="0"/>
      <p:bldP spid="22" grpId="0"/>
      <p:bldP spid="3" grpId="0" animBg="1"/>
      <p:bldP spid="23" grpId="0"/>
      <p:bldP spid="29" grpId="0"/>
      <p:bldP spid="30" grpId="0"/>
      <p:bldP spid="32" grpId="0"/>
      <p:bldP spid="3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4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74BBE4-30E4-4B5B-A3A4-55710A2DD300}"/>
                  </a:ext>
                </a:extLst>
              </p:cNvPr>
              <p:cNvSpPr txBox="1"/>
              <p:nvPr/>
            </p:nvSpPr>
            <p:spPr>
              <a:xfrm>
                <a:off x="7479032" y="790570"/>
                <a:ext cx="4663981" cy="145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9 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f>
                                    <m:f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; 0≤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0              ;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74BBE4-30E4-4B5B-A3A4-55710A2DD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032" y="790570"/>
                <a:ext cx="4663981" cy="1459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41F1136-D9F1-4A01-B213-AEF519EA2710}"/>
              </a:ext>
            </a:extLst>
          </p:cNvPr>
          <p:cNvSpPr/>
          <p:nvPr/>
        </p:nvSpPr>
        <p:spPr>
          <a:xfrm>
            <a:off x="7479032" y="711202"/>
            <a:ext cx="4663981" cy="1539256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66DD12-A300-464C-941D-1B2F68648C9C}"/>
                  </a:ext>
                </a:extLst>
              </p:cNvPr>
              <p:cNvSpPr txBox="1"/>
              <p:nvPr/>
            </p:nvSpPr>
            <p:spPr>
              <a:xfrm>
                <a:off x="-27213" y="796818"/>
                <a:ext cx="1905000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66DD12-A300-464C-941D-1B2F6864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13" y="796818"/>
                <a:ext cx="1905000" cy="1351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82C31F-700F-449C-9609-27D5211E3243}"/>
                  </a:ext>
                </a:extLst>
              </p:cNvPr>
              <p:cNvSpPr txBox="1"/>
              <p:nvPr/>
            </p:nvSpPr>
            <p:spPr>
              <a:xfrm>
                <a:off x="1631772" y="796818"/>
                <a:ext cx="2216150" cy="1388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82C31F-700F-449C-9609-27D5211E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772" y="796818"/>
                <a:ext cx="2216150" cy="1388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171C46-6B5E-4C57-A8AD-F879B1DAA8B5}"/>
                  </a:ext>
                </a:extLst>
              </p:cNvPr>
              <p:cNvSpPr txBox="1"/>
              <p:nvPr/>
            </p:nvSpPr>
            <p:spPr>
              <a:xfrm>
                <a:off x="3667041" y="796818"/>
                <a:ext cx="1905000" cy="1388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171C46-6B5E-4C57-A8AD-F879B1DAA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041" y="796818"/>
                <a:ext cx="1905000" cy="1388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165DBA-148A-4B78-9080-040ED260F52C}"/>
                  </a:ext>
                </a:extLst>
              </p:cNvPr>
              <p:cNvSpPr txBox="1"/>
              <p:nvPr/>
            </p:nvSpPr>
            <p:spPr>
              <a:xfrm>
                <a:off x="5515061" y="834918"/>
                <a:ext cx="1905000" cy="1388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165DBA-148A-4B78-9080-040ED260F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61" y="834918"/>
                <a:ext cx="1905000" cy="1388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0C869F-E8B6-4B35-BD1C-1F3CCBDA5EB8}"/>
                  </a:ext>
                </a:extLst>
              </p:cNvPr>
              <p:cNvSpPr txBox="1"/>
              <p:nvPr/>
            </p:nvSpPr>
            <p:spPr>
              <a:xfrm>
                <a:off x="1631772" y="2864305"/>
                <a:ext cx="8064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0C869F-E8B6-4B35-BD1C-1F3CCBDA5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772" y="2864305"/>
                <a:ext cx="8064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148AE8-2150-4601-806F-4A09E52AFD9C}"/>
                  </a:ext>
                </a:extLst>
              </p:cNvPr>
              <p:cNvSpPr txBox="1"/>
              <p:nvPr/>
            </p:nvSpPr>
            <p:spPr>
              <a:xfrm>
                <a:off x="2329644" y="2405100"/>
                <a:ext cx="3550455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9 </m:t>
                                  </m:r>
                                </m:den>
                              </m:f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148AE8-2150-4601-806F-4A09E52AF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644" y="2405100"/>
                <a:ext cx="3550455" cy="1390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EFA83D-B2BC-4D2A-A898-C77B1BADDE20}"/>
                  </a:ext>
                </a:extLst>
              </p:cNvPr>
              <p:cNvSpPr txBox="1"/>
              <p:nvPr/>
            </p:nvSpPr>
            <p:spPr>
              <a:xfrm>
                <a:off x="5572041" y="2864305"/>
                <a:ext cx="8064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EFA83D-B2BC-4D2A-A898-C77B1BAD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041" y="2864305"/>
                <a:ext cx="8064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36675-80DD-49AE-A28B-623A6CE07DD3}"/>
                  </a:ext>
                </a:extLst>
              </p:cNvPr>
              <p:cNvSpPr txBox="1"/>
              <p:nvPr/>
            </p:nvSpPr>
            <p:spPr>
              <a:xfrm>
                <a:off x="1628514" y="3807260"/>
                <a:ext cx="3393430" cy="1208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9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36675-80DD-49AE-A28B-623A6CE07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4" y="3807260"/>
                <a:ext cx="3393430" cy="12083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8B8B73-E759-4C15-AA1D-E7C60D0BEC13}"/>
                  </a:ext>
                </a:extLst>
              </p:cNvPr>
              <p:cNvSpPr txBox="1"/>
              <p:nvPr/>
            </p:nvSpPr>
            <p:spPr>
              <a:xfrm>
                <a:off x="1628513" y="5229660"/>
                <a:ext cx="3705487" cy="1208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9</m:t>
                              </m:r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8B8B73-E759-4C15-AA1D-E7C60D0B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3" y="5229660"/>
                <a:ext cx="3705487" cy="12083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6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Combination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dirty="0"/>
              </a:p>
              <a:p>
                <a:pPr lvl="1"/>
                <a:r>
                  <a:rPr lang="en-US" dirty="0"/>
                  <a:t>The number of ways in which 3 card can be chosen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cards is</a:t>
                </a:r>
                <a:endParaRPr lang="en-IN" dirty="0"/>
              </a:p>
              <a:p>
                <a:pPr marL="63023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noBar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8! 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3!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8×7×6 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3×2×1 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=56</m:t>
                      </m:r>
                    </m:oMath>
                  </m:oMathPara>
                </a14:m>
                <a:endParaRPr lang="en-IN" dirty="0"/>
              </a:p>
              <a:p>
                <a:pPr lvl="1"/>
                <a:r>
                  <a:rPr lang="en-US" dirty="0"/>
                  <a:t>A club has 10 male and 8 female members. A committee composed of 3 men </a:t>
                </a:r>
                <a:r>
                  <a:rPr lang="en-US" b="1" dirty="0"/>
                  <a:t>and</a:t>
                </a:r>
                <a:r>
                  <a:rPr lang="en-US" dirty="0"/>
                  <a:t> 4 women is formed. In how many ways this can be done?</a:t>
                </a:r>
                <a:endParaRPr lang="en-IN" dirty="0"/>
              </a:p>
              <a:p>
                <a:pPr marL="6286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noBar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noBar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=120×70=8400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619999" y="2438394"/>
                <a:ext cx="3860801" cy="93051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4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p>
                            <m:e>
                              <m:r>
                                <a:rPr lang="en-IN" sz="2400" b="1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</m:sPre>
                        </m:e>
                        <m:sub>
                          <m:r>
                            <a:rPr lang="en-IN" sz="24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sub>
                      </m:sSub>
                      <m:r>
                        <a:rPr lang="en-US" sz="24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type m:val="noBar"/>
                                      <m:ctrlPr>
                                        <a:rPr lang="en-IN" sz="2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den>
                                  </m:f>
                                  <m: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IN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24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IN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r>
                            <a:rPr 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9" y="2438394"/>
                <a:ext cx="3860801" cy="930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8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4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66DD12-A300-464C-941D-1B2F68648C9C}"/>
                  </a:ext>
                </a:extLst>
              </p:cNvPr>
              <p:cNvSpPr txBox="1"/>
              <p:nvPr/>
            </p:nvSpPr>
            <p:spPr>
              <a:xfrm>
                <a:off x="-27213" y="796818"/>
                <a:ext cx="1905000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66DD12-A300-464C-941D-1B2F6864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13" y="796818"/>
                <a:ext cx="1905000" cy="1351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C1BE7-12CC-4D6B-844F-19E800FB8B06}"/>
                  </a:ext>
                </a:extLst>
              </p:cNvPr>
              <p:cNvSpPr txBox="1"/>
              <p:nvPr/>
            </p:nvSpPr>
            <p:spPr>
              <a:xfrm>
                <a:off x="1628514" y="868472"/>
                <a:ext cx="3191136" cy="1208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9</m:t>
                              </m:r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C1BE7-12CC-4D6B-844F-19E800FB8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4" y="868472"/>
                <a:ext cx="3191136" cy="12083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D907CA-A0FA-46BA-BF14-C1E5335ED2B9}"/>
                  </a:ext>
                </a:extLst>
              </p:cNvPr>
              <p:cNvSpPr txBox="1"/>
              <p:nvPr/>
            </p:nvSpPr>
            <p:spPr>
              <a:xfrm>
                <a:off x="1628513" y="2387479"/>
                <a:ext cx="5204087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D907CA-A0FA-46BA-BF14-C1E5335ED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3" y="2387479"/>
                <a:ext cx="5204087" cy="1069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2A464F-AD02-45D8-ACE3-C82825749D70}"/>
                  </a:ext>
                </a:extLst>
              </p:cNvPr>
              <p:cNvSpPr txBox="1"/>
              <p:nvPr/>
            </p:nvSpPr>
            <p:spPr>
              <a:xfrm>
                <a:off x="2603499" y="2387478"/>
                <a:ext cx="2755900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2A464F-AD02-45D8-ACE3-C82825749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499" y="2387478"/>
                <a:ext cx="2755900" cy="1069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8F0EEC-F16D-437A-A09E-03AEB5A59629}"/>
                  </a:ext>
                </a:extLst>
              </p:cNvPr>
              <p:cNvSpPr txBox="1"/>
              <p:nvPr/>
            </p:nvSpPr>
            <p:spPr>
              <a:xfrm>
                <a:off x="5283432" y="2671788"/>
                <a:ext cx="4798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8F0EEC-F16D-437A-A09E-03AEB5A59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432" y="2671788"/>
                <a:ext cx="47981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764BCF-3DF9-41D5-B855-521A9CF9B76C}"/>
                  </a:ext>
                </a:extLst>
              </p:cNvPr>
              <p:cNvSpPr txBox="1"/>
              <p:nvPr/>
            </p:nvSpPr>
            <p:spPr>
              <a:xfrm>
                <a:off x="5687283" y="2671788"/>
                <a:ext cx="7512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764BCF-3DF9-41D5-B855-521A9CF9B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83" y="2671788"/>
                <a:ext cx="7512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3D9A84-4A16-472C-A60B-D06DD007A538}"/>
                  </a:ext>
                </a:extLst>
              </p:cNvPr>
              <p:cNvSpPr txBox="1"/>
              <p:nvPr/>
            </p:nvSpPr>
            <p:spPr>
              <a:xfrm>
                <a:off x="1628514" y="3651629"/>
                <a:ext cx="229034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3D9A84-4A16-472C-A60B-D06DD007A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4" y="3651629"/>
                <a:ext cx="2290344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A5B6-6367-4419-8BC5-E138FD577EB6}"/>
                  </a:ext>
                </a:extLst>
              </p:cNvPr>
              <p:cNvSpPr txBox="1"/>
              <p:nvPr/>
            </p:nvSpPr>
            <p:spPr>
              <a:xfrm>
                <a:off x="1628514" y="4848734"/>
                <a:ext cx="141514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BBA5B6-6367-4419-8BC5-E138FD577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4" y="4848734"/>
                <a:ext cx="1415142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633FAB-EC57-476B-8299-A6684EA8F0E7}"/>
                  </a:ext>
                </a:extLst>
              </p:cNvPr>
              <p:cNvSpPr txBox="1"/>
              <p:nvPr/>
            </p:nvSpPr>
            <p:spPr>
              <a:xfrm>
                <a:off x="1628513" y="5989528"/>
                <a:ext cx="7609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633FAB-EC57-476B-8299-A6684EA8F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3" y="5989528"/>
                <a:ext cx="76090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03A32-E0F0-4A41-9BF0-2A87C52C5706}"/>
                  </a:ext>
                </a:extLst>
              </p:cNvPr>
              <p:cNvSpPr txBox="1"/>
              <p:nvPr/>
            </p:nvSpPr>
            <p:spPr>
              <a:xfrm>
                <a:off x="6843488" y="1356927"/>
                <a:ext cx="5348512" cy="168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9 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; 0≤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≤3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0              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03A32-E0F0-4A41-9BF0-2A87C52C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88" y="1356927"/>
                <a:ext cx="5348512" cy="16878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379322D-1B49-496C-85C4-966FDCBC3250}"/>
              </a:ext>
            </a:extLst>
          </p:cNvPr>
          <p:cNvSpPr txBox="1"/>
          <p:nvPr/>
        </p:nvSpPr>
        <p:spPr>
          <a:xfrm>
            <a:off x="6832600" y="868175"/>
            <a:ext cx="103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2060"/>
                </a:solidFill>
              </a:rPr>
              <a:t>Thus,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F642A9-ADA5-4173-A8A6-1E0A0E445785}"/>
              </a:ext>
            </a:extLst>
          </p:cNvPr>
          <p:cNvSpPr txBox="1"/>
          <p:nvPr/>
        </p:nvSpPr>
        <p:spPr>
          <a:xfrm>
            <a:off x="7223648" y="3139616"/>
            <a:ext cx="1506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2060"/>
                </a:solidFill>
              </a:rPr>
              <a:t>is P.D.F.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34B90D-2D3D-45F6-B247-071A0DD1FFB9}"/>
              </a:ext>
            </a:extLst>
          </p:cNvPr>
          <p:cNvCxnSpPr>
            <a:cxnSpLocks/>
          </p:cNvCxnSpPr>
          <p:nvPr/>
        </p:nvCxnSpPr>
        <p:spPr>
          <a:xfrm>
            <a:off x="6643913" y="868175"/>
            <a:ext cx="0" cy="5566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03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8"/>
                <a:ext cx="11929645" cy="234716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marR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Is the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f</m:t>
                    </m:r>
                    <m: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defined as below is a probability function? If so, find the probability that the variate having this density falls in the interval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(1, 2)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.</a:t>
                </a:r>
                <a:endParaRPr lang="en-IN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8"/>
                <a:ext cx="11929645" cy="2347167"/>
              </a:xfrm>
              <a:prstGeom prst="rect">
                <a:avLst/>
              </a:prstGeom>
              <a:blipFill>
                <a:blip r:embed="rId2"/>
                <a:stretch>
                  <a:fillRect l="-1074" t="-2338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5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082" y="3408410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/>
              <p:nvPr/>
            </p:nvSpPr>
            <p:spPr>
              <a:xfrm>
                <a:off x="1589852" y="3408410"/>
                <a:ext cx="5248024" cy="1085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probability density function if it satisfies following conditions: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852" y="3408410"/>
                <a:ext cx="5248024" cy="1085746"/>
              </a:xfrm>
              <a:prstGeom prst="rect">
                <a:avLst/>
              </a:prstGeom>
              <a:blipFill>
                <a:blip r:embed="rId3"/>
                <a:stretch>
                  <a:fillRect l="-2439" t="-1124" r="-2439" b="-151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C5BC32-E5F2-45F4-A57D-84F331F65F1F}"/>
                  </a:ext>
                </a:extLst>
              </p:cNvPr>
              <p:cNvSpPr txBox="1"/>
              <p:nvPr/>
            </p:nvSpPr>
            <p:spPr>
              <a:xfrm>
                <a:off x="6984812" y="3408410"/>
                <a:ext cx="1785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C5BC32-E5F2-45F4-A57D-84F331F6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812" y="3408410"/>
                <a:ext cx="1785187" cy="523220"/>
              </a:xfrm>
              <a:prstGeom prst="rect">
                <a:avLst/>
              </a:prstGeom>
              <a:blipFill>
                <a:blip r:embed="rId4"/>
                <a:stretch>
                  <a:fillRect l="-7167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C728F5-B977-422A-A42D-A1BC5C834D47}"/>
                  </a:ext>
                </a:extLst>
              </p:cNvPr>
              <p:cNvSpPr txBox="1"/>
              <p:nvPr/>
            </p:nvSpPr>
            <p:spPr>
              <a:xfrm>
                <a:off x="8621107" y="3402284"/>
                <a:ext cx="3439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C728F5-B977-422A-A42D-A1BC5C834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07" y="3402284"/>
                <a:ext cx="34397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ED017-564A-4C89-A1F5-6C0157619677}"/>
                  </a:ext>
                </a:extLst>
              </p:cNvPr>
              <p:cNvSpPr txBox="1"/>
              <p:nvPr/>
            </p:nvSpPr>
            <p:spPr>
              <a:xfrm>
                <a:off x="1577122" y="4617547"/>
                <a:ext cx="41712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. 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ED017-564A-4C89-A1F5-6C0157619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122" y="4617547"/>
                <a:ext cx="4171261" cy="523220"/>
              </a:xfrm>
              <a:prstGeom prst="rect">
                <a:avLst/>
              </a:prstGeom>
              <a:blipFill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6AFBD4-358A-49D7-853B-D90AA92C2485}"/>
                  </a:ext>
                </a:extLst>
              </p:cNvPr>
              <p:cNvSpPr txBox="1"/>
              <p:nvPr/>
            </p:nvSpPr>
            <p:spPr>
              <a:xfrm>
                <a:off x="1577122" y="5248561"/>
                <a:ext cx="3372976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. 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6AFBD4-358A-49D7-853B-D90AA92C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122" y="5248561"/>
                <a:ext cx="3372976" cy="13516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89230A-5B17-4A2F-AEBB-A96980CB2DC8}"/>
                  </a:ext>
                </a:extLst>
              </p:cNvPr>
              <p:cNvSpPr txBox="1"/>
              <p:nvPr/>
            </p:nvSpPr>
            <p:spPr>
              <a:xfrm>
                <a:off x="131176" y="1749466"/>
                <a:ext cx="3410310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;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      ;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89230A-5B17-4A2F-AEBB-A96980CB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1749466"/>
                <a:ext cx="3410310" cy="1467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8F334E-98BF-4574-B387-BE084CFC6DE1}"/>
              </a:ext>
            </a:extLst>
          </p:cNvPr>
          <p:cNvCxnSpPr>
            <a:cxnSpLocks/>
          </p:cNvCxnSpPr>
          <p:nvPr/>
        </p:nvCxnSpPr>
        <p:spPr>
          <a:xfrm>
            <a:off x="6847300" y="3408410"/>
            <a:ext cx="0" cy="32498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519278-4105-4AB0-932A-F929D445B829}"/>
                  </a:ext>
                </a:extLst>
              </p:cNvPr>
              <p:cNvSpPr txBox="1"/>
              <p:nvPr/>
            </p:nvSpPr>
            <p:spPr>
              <a:xfrm>
                <a:off x="6984812" y="3953217"/>
                <a:ext cx="1785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519278-4105-4AB0-932A-F929D445B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812" y="3953217"/>
                <a:ext cx="1785187" cy="523220"/>
              </a:xfrm>
              <a:prstGeom prst="rect">
                <a:avLst/>
              </a:prstGeom>
              <a:blipFill>
                <a:blip r:embed="rId9"/>
                <a:stretch>
                  <a:fillRect l="-7167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CADD88-1563-4ED2-8CC8-3D5E2D0F4D27}"/>
                  </a:ext>
                </a:extLst>
              </p:cNvPr>
              <p:cNvSpPr txBox="1"/>
              <p:nvPr/>
            </p:nvSpPr>
            <p:spPr>
              <a:xfrm>
                <a:off x="8621107" y="3947091"/>
                <a:ext cx="3439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CADD88-1563-4ED2-8CC8-3D5E2D0F4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07" y="3947091"/>
                <a:ext cx="343971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A89A0ED-0DED-4F87-9AD1-7434F2E485B6}"/>
              </a:ext>
            </a:extLst>
          </p:cNvPr>
          <p:cNvSpPr txBox="1"/>
          <p:nvPr/>
        </p:nvSpPr>
        <p:spPr>
          <a:xfrm>
            <a:off x="6984812" y="4484194"/>
            <a:ext cx="13253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Hence, </a:t>
            </a:r>
            <a:endParaRPr lang="en-GB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8F3772-8739-4453-ABF3-644765340128}"/>
                  </a:ext>
                </a:extLst>
              </p:cNvPr>
              <p:cNvSpPr txBox="1"/>
              <p:nvPr/>
            </p:nvSpPr>
            <p:spPr>
              <a:xfrm>
                <a:off x="7787297" y="5015171"/>
                <a:ext cx="3423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, </a:t>
                </a:r>
                <a:r>
                  <a:rPr lang="en-IN" sz="2800" dirty="0">
                    <a:solidFill>
                      <a:srgbClr val="00206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8F3772-8739-4453-ABF3-644765340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297" y="5015171"/>
                <a:ext cx="3423893" cy="52322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96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8" grpId="0"/>
      <p:bldP spid="20" grpId="0"/>
      <p:bldP spid="14" grpId="0"/>
      <p:bldP spid="15" grpId="0"/>
      <p:bldP spid="16" grpId="0"/>
      <p:bldP spid="17" grpId="0"/>
      <p:bldP spid="22" grpId="0"/>
      <p:bldP spid="23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5 ⇝ Example 5 (Continue)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41F1136-D9F1-4A01-B213-AEF519EA2710}"/>
              </a:ext>
            </a:extLst>
          </p:cNvPr>
          <p:cNvSpPr/>
          <p:nvPr/>
        </p:nvSpPr>
        <p:spPr>
          <a:xfrm>
            <a:off x="9246686" y="790397"/>
            <a:ext cx="2921000" cy="1351652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66DD12-A300-464C-941D-1B2F68648C9C}"/>
                  </a:ext>
                </a:extLst>
              </p:cNvPr>
              <p:cNvSpPr txBox="1"/>
              <p:nvPr/>
            </p:nvSpPr>
            <p:spPr>
              <a:xfrm>
                <a:off x="-27213" y="796818"/>
                <a:ext cx="1905000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66DD12-A300-464C-941D-1B2F68648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13" y="796818"/>
                <a:ext cx="1905000" cy="1351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82C31F-700F-449C-9609-27D5211E3243}"/>
                  </a:ext>
                </a:extLst>
              </p:cNvPr>
              <p:cNvSpPr txBox="1"/>
              <p:nvPr/>
            </p:nvSpPr>
            <p:spPr>
              <a:xfrm>
                <a:off x="1631772" y="796818"/>
                <a:ext cx="2216150" cy="1388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82C31F-700F-449C-9609-27D5211E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772" y="796818"/>
                <a:ext cx="2216150" cy="1388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165DBA-148A-4B78-9080-040ED260F52C}"/>
                  </a:ext>
                </a:extLst>
              </p:cNvPr>
              <p:cNvSpPr txBox="1"/>
              <p:nvPr/>
            </p:nvSpPr>
            <p:spPr>
              <a:xfrm>
                <a:off x="3847922" y="834918"/>
                <a:ext cx="1905000" cy="1388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3165DBA-148A-4B78-9080-040ED260F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922" y="834918"/>
                <a:ext cx="1905000" cy="1388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0C869F-E8B6-4B35-BD1C-1F3CCBDA5EB8}"/>
                  </a:ext>
                </a:extLst>
              </p:cNvPr>
              <p:cNvSpPr txBox="1"/>
              <p:nvPr/>
            </p:nvSpPr>
            <p:spPr>
              <a:xfrm>
                <a:off x="1631772" y="2864305"/>
                <a:ext cx="8064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0C869F-E8B6-4B35-BD1C-1F3CCBDA5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772" y="2864305"/>
                <a:ext cx="8064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148AE8-2150-4601-806F-4A09E52AFD9C}"/>
                  </a:ext>
                </a:extLst>
              </p:cNvPr>
              <p:cNvSpPr txBox="1"/>
              <p:nvPr/>
            </p:nvSpPr>
            <p:spPr>
              <a:xfrm>
                <a:off x="2329644" y="2405100"/>
                <a:ext cx="2030085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nary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148AE8-2150-4601-806F-4A09E52AF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644" y="2405100"/>
                <a:ext cx="2030085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36675-80DD-49AE-A28B-623A6CE07DD3}"/>
                  </a:ext>
                </a:extLst>
              </p:cNvPr>
              <p:cNvSpPr txBox="1"/>
              <p:nvPr/>
            </p:nvSpPr>
            <p:spPr>
              <a:xfrm>
                <a:off x="1628514" y="3846730"/>
                <a:ext cx="2030085" cy="5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836675-80DD-49AE-A28B-623A6CE07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4" y="3846730"/>
                <a:ext cx="2030085" cy="5338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900810-FE7C-4A5B-89DD-F9197507F244}"/>
                  </a:ext>
                </a:extLst>
              </p:cNvPr>
              <p:cNvSpPr txBox="1"/>
              <p:nvPr/>
            </p:nvSpPr>
            <p:spPr>
              <a:xfrm>
                <a:off x="9246687" y="828842"/>
                <a:ext cx="2921000" cy="12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;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      ;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900810-FE7C-4A5B-89DD-F9197507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687" y="828842"/>
                <a:ext cx="2921000" cy="1271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32EE7C-2C4F-4233-A157-F6F13D957F42}"/>
                  </a:ext>
                </a:extLst>
              </p:cNvPr>
              <p:cNvSpPr txBox="1"/>
              <p:nvPr/>
            </p:nvSpPr>
            <p:spPr>
              <a:xfrm>
                <a:off x="1628514" y="4553817"/>
                <a:ext cx="22194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0−1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32EE7C-2C4F-4233-A157-F6F13D957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4" y="4553817"/>
                <a:ext cx="221940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30264A-AE17-4438-9023-851254ECC825}"/>
                  </a:ext>
                </a:extLst>
              </p:cNvPr>
              <p:cNvSpPr txBox="1"/>
              <p:nvPr/>
            </p:nvSpPr>
            <p:spPr>
              <a:xfrm>
                <a:off x="1628514" y="5250260"/>
                <a:ext cx="8987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30264A-AE17-4438-9023-851254ECC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4" y="5250260"/>
                <a:ext cx="89878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FDE405-3404-4899-9DC3-805502EC7C8A}"/>
                  </a:ext>
                </a:extLst>
              </p:cNvPr>
              <p:cNvSpPr txBox="1"/>
              <p:nvPr/>
            </p:nvSpPr>
            <p:spPr>
              <a:xfrm>
                <a:off x="1628514" y="5946703"/>
                <a:ext cx="38789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P.D.F.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FDE405-3404-4899-9DC3-805502EC7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14" y="5946703"/>
                <a:ext cx="3878943" cy="523220"/>
              </a:xfrm>
              <a:prstGeom prst="rect">
                <a:avLst/>
              </a:prstGeom>
              <a:blipFill>
                <a:blip r:embed="rId11"/>
                <a:stretch>
                  <a:fillRect l="-3145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23F012-9FCB-43D0-A638-0F4859FCB041}"/>
              </a:ext>
            </a:extLst>
          </p:cNvPr>
          <p:cNvCxnSpPr>
            <a:cxnSpLocks/>
          </p:cNvCxnSpPr>
          <p:nvPr/>
        </p:nvCxnSpPr>
        <p:spPr>
          <a:xfrm>
            <a:off x="5765621" y="868175"/>
            <a:ext cx="0" cy="5566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2EA758-E899-4F3E-AB16-D510C6AC42E0}"/>
                  </a:ext>
                </a:extLst>
              </p:cNvPr>
              <p:cNvSpPr txBox="1"/>
              <p:nvPr/>
            </p:nvSpPr>
            <p:spPr>
              <a:xfrm>
                <a:off x="5938108" y="1187907"/>
                <a:ext cx="25355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(1&lt;</m:t>
                      </m:r>
                      <m:r>
                        <m:rPr>
                          <m:sty m:val="p"/>
                        </m:rP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&lt;2)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2EA758-E899-4F3E-AB16-D510C6AC4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108" y="1187907"/>
                <a:ext cx="25355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55C05C-140D-491A-A86C-360607AF4686}"/>
                  </a:ext>
                </a:extLst>
              </p:cNvPr>
              <p:cNvSpPr txBox="1"/>
              <p:nvPr/>
            </p:nvSpPr>
            <p:spPr>
              <a:xfrm>
                <a:off x="6053764" y="1707936"/>
                <a:ext cx="1905000" cy="1388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55C05C-140D-491A-A86C-360607AF4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64" y="1707936"/>
                <a:ext cx="1905000" cy="138813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A97B97-40D0-4EB6-99E5-57DF4D94307C}"/>
                  </a:ext>
                </a:extLst>
              </p:cNvPr>
              <p:cNvSpPr txBox="1"/>
              <p:nvPr/>
            </p:nvSpPr>
            <p:spPr>
              <a:xfrm>
                <a:off x="6053764" y="3238607"/>
                <a:ext cx="1905000" cy="1388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A97B97-40D0-4EB6-99E5-57DF4D943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64" y="3238607"/>
                <a:ext cx="1905000" cy="138813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E0B2B6-8599-4030-98FA-DFB2B67FB57A}"/>
                  </a:ext>
                </a:extLst>
              </p:cNvPr>
              <p:cNvSpPr txBox="1"/>
              <p:nvPr/>
            </p:nvSpPr>
            <p:spPr>
              <a:xfrm>
                <a:off x="6096001" y="4626744"/>
                <a:ext cx="1905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E0B2B6-8599-4030-98FA-DFB2B67F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4626744"/>
                <a:ext cx="19050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C99247-2A5C-4B67-A58F-F34701CBE92E}"/>
                  </a:ext>
                </a:extLst>
              </p:cNvPr>
              <p:cNvSpPr txBox="1"/>
              <p:nvPr/>
            </p:nvSpPr>
            <p:spPr>
              <a:xfrm>
                <a:off x="6096000" y="5290725"/>
                <a:ext cx="2996381" cy="528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C99247-2A5C-4B67-A58F-F34701CB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90725"/>
                <a:ext cx="2996381" cy="5282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2F10B9-3AB9-4209-A706-F96DA2DDE6EC}"/>
                  </a:ext>
                </a:extLst>
              </p:cNvPr>
              <p:cNvSpPr txBox="1"/>
              <p:nvPr/>
            </p:nvSpPr>
            <p:spPr>
              <a:xfrm>
                <a:off x="6096001" y="5906862"/>
                <a:ext cx="2231570" cy="528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2F10B9-3AB9-4209-A706-F96DA2DDE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5906862"/>
                <a:ext cx="2231570" cy="5282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7271B1-25A0-410F-BBFF-A316B487CB05}"/>
                  </a:ext>
                </a:extLst>
              </p:cNvPr>
              <p:cNvSpPr txBox="1"/>
              <p:nvPr/>
            </p:nvSpPr>
            <p:spPr>
              <a:xfrm>
                <a:off x="8327571" y="5906862"/>
                <a:ext cx="2231570" cy="528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0.2325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7271B1-25A0-410F-BBFF-A316B487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571" y="5906862"/>
                <a:ext cx="2231570" cy="5282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57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9" grpId="0"/>
      <p:bldP spid="31" grpId="0"/>
      <p:bldP spid="33" grpId="0"/>
      <p:bldP spid="34" grpId="0"/>
      <p:bldP spid="35" grpId="0"/>
      <p:bldP spid="37" grpId="0"/>
      <p:bldP spid="14" grpId="0"/>
      <p:bldP spid="15" grpId="0"/>
      <p:bldP spid="17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3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6</a:t>
            </a:r>
            <a:br>
              <a:rPr lang="en-IN" dirty="0"/>
            </a:br>
            <a:r>
              <a:rPr lang="en-GB" dirty="0"/>
              <a:t>Various Measures of Statistics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9E3D0-8028-4C02-9FE0-4E21C1CEA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8199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0C865-ECFB-4016-A5DE-19952CEB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Mathematical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3D78BC-93A7-4759-9FE1-128EA0AE9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is a </a:t>
                </a:r>
                <a:r>
                  <a:rPr lang="en-GB" b="1" dirty="0">
                    <a:solidFill>
                      <a:srgbClr val="FF0000"/>
                    </a:solidFill>
                  </a:rPr>
                  <a:t>discrete</a:t>
                </a:r>
                <a:r>
                  <a:rPr lang="en-GB" dirty="0"/>
                  <a:t> random variable having various possible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0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GB" dirty="0"/>
                  <a:t> is the probability mass function, the mathematical expectation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is defined &amp; denoted by</a:t>
                </a:r>
              </a:p>
              <a:p>
                <a:pPr marL="261938" indent="0">
                  <a:lnSpc>
                    <a:spcPct val="100000"/>
                  </a:lnSpc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it-IT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it-IT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it-IT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it-IT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sSub>
                            <m:sSubPr>
                              <m:ctrlPr>
                                <a:rPr lang="it-IT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it-IT" b="1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it-IT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d>
                            <m:dPr>
                              <m:ctrlPr>
                                <a:rPr lang="it-IT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it-IT" b="1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is a </a:t>
                </a:r>
                <a:r>
                  <a:rPr lang="en-GB" b="1" dirty="0">
                    <a:solidFill>
                      <a:srgbClr val="FF0000"/>
                    </a:solidFill>
                  </a:rPr>
                  <a:t>continuous</a:t>
                </a:r>
                <a:r>
                  <a:rPr lang="en-GB" dirty="0"/>
                  <a:t> random variable which has probability density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GB" dirty="0"/>
                  <a:t>, the mathematical expectation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is defined as </a:t>
                </a:r>
              </a:p>
              <a:p>
                <a:pPr marL="261938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IN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N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I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𝐝𝐱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3D78BC-93A7-4759-9FE1-128EA0AE9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5A6560-F19F-4148-8B43-FA6620CA4E18}"/>
                  </a:ext>
                </a:extLst>
              </p:cNvPr>
              <p:cNvSpPr txBox="1"/>
              <p:nvPr/>
            </p:nvSpPr>
            <p:spPr>
              <a:xfrm>
                <a:off x="4514851" y="5366552"/>
                <a:ext cx="5695950" cy="954107"/>
              </a:xfrm>
              <a:prstGeom prst="rect">
                <a:avLst/>
              </a:prstGeom>
              <a:solidFill>
                <a:srgbClr val="C25956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E</m:t>
                    </m:r>
                    <m:d>
                      <m:dPr>
                        <m:ctrlPr>
                          <a:rPr lang="en-IN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Fd605157-Identity-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is also known as the </a:t>
                </a:r>
                <a:r>
                  <a:rPr lang="en-US" sz="2800" b="1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mean value </a:t>
                </a:r>
                <a:r>
                  <a:rPr lang="en-US" sz="2800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of the probability distribution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.</a:t>
                </a:r>
                <a:endParaRPr lang="en-IN" sz="28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5A6560-F19F-4148-8B43-FA6620CA4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51" y="5366552"/>
                <a:ext cx="5695950" cy="954107"/>
              </a:xfrm>
              <a:prstGeom prst="rect">
                <a:avLst/>
              </a:prstGeom>
              <a:blipFill>
                <a:blip r:embed="rId3"/>
                <a:stretch>
                  <a:fillRect t="-5732" r="-964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94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67FB-0D24-41CB-9726-135ABCD6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Mathematical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Expected value of </a:t>
                </a:r>
                <a:r>
                  <a:rPr lang="en-IN" b="1" dirty="0"/>
                  <a:t>constant</a:t>
                </a:r>
                <a:r>
                  <a:rPr lang="en-IN" dirty="0"/>
                  <a:t> term is </a:t>
                </a:r>
                <a:r>
                  <a:rPr lang="en-IN" b="1" dirty="0"/>
                  <a:t>constant</a:t>
                </a:r>
                <a:r>
                  <a:rPr lang="en-IN" dirty="0"/>
                  <a:t>.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IN" dirty="0"/>
                  <a:t>.</a:t>
                </a:r>
              </a:p>
              <a:p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dirty="0"/>
                  <a:t> are constants, then</a:t>
                </a:r>
              </a:p>
              <a:p>
                <a:pPr marL="261938" indent="0">
                  <a:lnSpc>
                    <a:spcPct val="114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b="1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IN" b="1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  <m: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b="1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den>
                          </m:f>
                        </m:e>
                      </m:d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 dirty="0" smtClean="0"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IN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I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)±</m:t>
                      </m:r>
                      <m:r>
                        <a:rPr lang="en-IN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IN" dirty="0"/>
              </a:p>
              <a:p>
                <a:pPr>
                  <a:lnSpc>
                    <a:spcPct val="130000"/>
                  </a:lnSpc>
                  <a:spcBef>
                    <a:spcPts val="2000"/>
                  </a:spcBef>
                </a:pPr>
                <a:r>
                  <a:rPr lang="en-IN" dirty="0"/>
                  <a:t>For Probability mass function,</a:t>
                </a:r>
              </a:p>
              <a:p>
                <a:pPr marL="261938" indent="0">
                  <a:lnSpc>
                    <a:spcPct val="114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i="0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Sup>
                            <m:sSubSup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IN" i="0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dirty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b="0" i="0" dirty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0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67FB-0D24-41CB-9726-135ABCD6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Mathematical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 Probability density function,</a:t>
                </a:r>
              </a:p>
              <a:p>
                <a:pPr marL="261938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IN" dirty="0"/>
                  <a:t> are two random variables,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IN" dirty="0"/>
                  <a:t> are two </a:t>
                </a:r>
                <a:r>
                  <a:rPr lang="en-IN" b="1" dirty="0"/>
                  <a:t>independent</a:t>
                </a:r>
                <a:r>
                  <a:rPr lang="en-IN" dirty="0"/>
                  <a:t> random variables,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i="0" dirty="0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IN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67FB-0D24-41CB-9726-135ABCD6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Variance of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Variance is a characteristic of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it is used to measure dispersion (or variation)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lvl="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is a random variable with probability mass function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expected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known as the 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it is denoted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 marL="261938" indent="0">
                  <a:buNone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  <m:d>
                              <m:dPr>
                                <m:ctrlPr>
                                  <a:rPr lang="en-I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55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67FB-0D24-41CB-9726-135ABCD6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Properties of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fontAlgn="base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IN" i="1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 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 is a </a:t>
                </a:r>
                <a:r>
                  <a:rPr lang="en-US" b="1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constant</a:t>
                </a:r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.</a:t>
                </a:r>
                <a:endParaRPr lang="en-IN" dirty="0">
                  <a:effectLst>
                    <a:glow>
                      <a:srgbClr val="000000"/>
                    </a:glow>
                    <a:outerShdw sx="0" sy="0">
                      <a:srgbClr val="000000"/>
                    </a:outerShdw>
                    <a:reflection stA="0" endPos="0" fadeDir="0" sx="0" sy="0"/>
                  </a:effectLst>
                </a:endParaRPr>
              </a:p>
              <a:p>
                <a:pPr lvl="0" fontAlgn="base"/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 are constants, then </a:t>
                </a:r>
                <a:endParaRPr lang="en-IN" dirty="0">
                  <a:effectLst>
                    <a:glow>
                      <a:srgbClr val="000000"/>
                    </a:glow>
                    <a:outerShdw sx="0" sy="0">
                      <a:srgbClr val="000000"/>
                    </a:outerShdw>
                    <a:reflection stA="0" endPos="0" fadeDir="0" sx="0" sy="0"/>
                  </a:effectLst>
                </a:endParaRPr>
              </a:p>
              <a:p>
                <a:pPr marL="261938" lvl="0" indent="0" fontAlgn="base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IN" i="1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m:rPr>
                            <m:sty m:val="p"/>
                          </m:rP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1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>
                      <a:glow>
                        <a:srgbClr val="000000"/>
                      </a:glow>
                      <a:outerShdw sx="0" sy="0">
                        <a:srgbClr val="000000"/>
                      </a:outerShdw>
                      <a:reflection stA="0" endPos="0" fadeDir="0" sx="0" sy="0"/>
                    </a:effectLst>
                  </a:rPr>
                  <a:t>.</a:t>
                </a:r>
                <a:endParaRPr lang="en-IN" dirty="0">
                  <a:effectLst>
                    <a:glow>
                      <a:srgbClr val="000000"/>
                    </a:glow>
                    <a:outerShdw sx="0" sy="0">
                      <a:srgbClr val="000000"/>
                    </a:outerShdw>
                    <a:reflection stA="0" endPos="0" fadeDir="0" sx="0" sy="0"/>
                  </a:effectLst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b="1" dirty="0"/>
                  <a:t>independent</a:t>
                </a:r>
                <a:r>
                  <a:rPr lang="en-US" dirty="0"/>
                  <a:t> random variables,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56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67FB-0D24-41CB-9726-135ABCD6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Deviation of Random Variable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positive square root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(Variance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 is called standard deviation of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and is denoted by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 marL="261938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i.e.,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6FFAA-56F9-4DA6-984C-420D37CDB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58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Combination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dirty="0"/>
              </a:p>
              <a:p>
                <a:pPr lvl="1"/>
                <a:r>
                  <a:rPr lang="en-US" dirty="0"/>
                  <a:t>Out of 6 boys and 4 girls, in how many ways a committee of five members can be formed in which there are at most 2 girls are included?</a:t>
                </a:r>
                <a:endParaRPr lang="en-IN" dirty="0"/>
              </a:p>
              <a:p>
                <a:pPr marL="6286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noBar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noBar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noBar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noBar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noBar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noBar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=120+60+6=186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46D6E4-2CDF-4CD2-9674-A490F9F9E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73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Method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61050"/>
            <a:ext cx="10515600" cy="1500187"/>
          </a:xfrm>
        </p:spPr>
        <p:txBody>
          <a:bodyPr>
            <a:normAutofit/>
          </a:bodyPr>
          <a:lstStyle/>
          <a:p>
            <a:r>
              <a:rPr lang="en-GB" dirty="0"/>
              <a:t>Various Measures of Statistics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55133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8" y="867840"/>
            <a:ext cx="11929645" cy="2454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Probability distribution of a random variable X is given below. </a:t>
            </a:r>
          </a:p>
          <a:p>
            <a:pPr>
              <a:lnSpc>
                <a:spcPct val="100000"/>
              </a:lnSpc>
            </a:pPr>
            <a:r>
              <a:rPr lang="en-GB" dirty="0"/>
              <a:t>Find            	        ,           ,                      ,                       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371770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9557" y="2069197"/>
              <a:ext cx="6505706" cy="1080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862522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IN" sz="28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IN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IN" sz="2800" b="1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n-IN" sz="280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4935336"/>
                  </p:ext>
                </p:extLst>
              </p:nvPr>
            </p:nvGraphicFramePr>
            <p:xfrm>
              <a:off x="309557" y="2069197"/>
              <a:ext cx="6505706" cy="1080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862522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1160796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80" t="-3371" r="-251307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632" t="-3371" r="-304737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1257" t="-3371" r="-203141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3158" t="-3371" r="-104211" b="-1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0733" t="-3371" r="-3665" b="-106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80" t="-103371" r="-251307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632" t="-103371" r="-304737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1257" t="-103371" r="-203141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3158" t="-103371" r="-104211" b="-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0733" t="-103371" r="-3665" b="-6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F576-7738-4872-8F34-73C18E96D683}"/>
                  </a:ext>
                </a:extLst>
              </p:cNvPr>
              <p:cNvSpPr txBox="1"/>
              <p:nvPr/>
            </p:nvSpPr>
            <p:spPr>
              <a:xfrm>
                <a:off x="981166" y="1427438"/>
                <a:ext cx="971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GB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8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B3F576-7738-4872-8F34-73C18E96D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66" y="1427438"/>
                <a:ext cx="971459" cy="523220"/>
              </a:xfrm>
              <a:prstGeom prst="rect">
                <a:avLst/>
              </a:prstGeom>
              <a:blipFill>
                <a:blip r:embed="rId4"/>
                <a:stretch>
                  <a:fillRect t="-10465" r="-10692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/>
              <p:nvPr/>
            </p:nvSpPr>
            <p:spPr>
              <a:xfrm>
                <a:off x="1866630" y="1427438"/>
                <a:ext cx="833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630" y="1427438"/>
                <a:ext cx="83321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/>
              <p:nvPr/>
            </p:nvSpPr>
            <p:spPr>
              <a:xfrm>
                <a:off x="5521779" y="1427438"/>
                <a:ext cx="18315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GB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779" y="1427438"/>
                <a:ext cx="18315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E9B969-074D-432C-AE58-BC469CF458F0}"/>
                  </a:ext>
                </a:extLst>
              </p:cNvPr>
              <p:cNvSpPr txBox="1"/>
              <p:nvPr/>
            </p:nvSpPr>
            <p:spPr>
              <a:xfrm>
                <a:off x="1576712" y="3717709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E9B969-074D-432C-AE58-BC469CF45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2" y="3717709"/>
                <a:ext cx="102216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C146F1-724B-44F0-A3C1-73E6A84E2695}"/>
                  </a:ext>
                </a:extLst>
              </p:cNvPr>
              <p:cNvSpPr txBox="1"/>
              <p:nvPr/>
            </p:nvSpPr>
            <p:spPr>
              <a:xfrm>
                <a:off x="2380393" y="4720734"/>
                <a:ext cx="6744557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=(1⋅0.1)+(2⋅0.2)+(3⋅0.5)+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4⋅0.2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C146F1-724B-44F0-A3C1-73E6A84E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4720734"/>
                <a:ext cx="6744557" cy="6309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F7F1D6-6A85-4F68-A8B6-8F9A263090E0}"/>
                  </a:ext>
                </a:extLst>
              </p:cNvPr>
              <p:cNvSpPr txBox="1"/>
              <p:nvPr/>
            </p:nvSpPr>
            <p:spPr>
              <a:xfrm>
                <a:off x="2380393" y="5395103"/>
                <a:ext cx="3800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=0.1+0.4+1.5+0.8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F7F1D6-6A85-4F68-A8B6-8F9A2630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5395103"/>
                <a:ext cx="380097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F8D59A-59E4-4F5C-B13C-62F17751B5DA}"/>
                  </a:ext>
                </a:extLst>
              </p:cNvPr>
              <p:cNvSpPr txBox="1"/>
              <p:nvPr/>
            </p:nvSpPr>
            <p:spPr>
              <a:xfrm>
                <a:off x="2804346" y="1427438"/>
                <a:ext cx="8647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F8D59A-59E4-4F5C-B13C-62F17751B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46" y="1427438"/>
                <a:ext cx="86477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B88C12-C5B2-44D4-95E1-5BC3719D656B}"/>
                  </a:ext>
                </a:extLst>
              </p:cNvPr>
              <p:cNvSpPr txBox="1"/>
              <p:nvPr/>
            </p:nvSpPr>
            <p:spPr>
              <a:xfrm>
                <a:off x="3773629" y="1427438"/>
                <a:ext cx="17318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B88C12-C5B2-44D4-95E1-5BC3719D6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29" y="1427438"/>
                <a:ext cx="173182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CF47FF-2FC5-4AAE-83DF-9FF438312482}"/>
                  </a:ext>
                </a:extLst>
              </p:cNvPr>
              <p:cNvSpPr txBox="1"/>
              <p:nvPr/>
            </p:nvSpPr>
            <p:spPr>
              <a:xfrm>
                <a:off x="2380393" y="3479843"/>
                <a:ext cx="27625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 ∈ 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CF47FF-2FC5-4AAE-83DF-9FF438312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3479843"/>
                <a:ext cx="2762520" cy="11378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6C8F9E-ADDA-4C0E-A442-11FB39B6B0AC}"/>
                  </a:ext>
                </a:extLst>
              </p:cNvPr>
              <p:cNvSpPr txBox="1"/>
              <p:nvPr/>
            </p:nvSpPr>
            <p:spPr>
              <a:xfrm>
                <a:off x="2380393" y="5918323"/>
                <a:ext cx="10741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=2.8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6C8F9E-ADDA-4C0E-A442-11FB39B6B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5918323"/>
                <a:ext cx="107410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3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8" grpId="0"/>
      <p:bldP spid="22" grpId="0"/>
      <p:bldP spid="30" grpId="0"/>
      <p:bldP spid="3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1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43698" y="796570"/>
              <a:ext cx="5382986" cy="89362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54109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</a:tblGrid>
                  <a:tr h="4468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en-IN" sz="24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75660" marR="75660" marT="37830" marB="3783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468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IN" sz="2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IN" sz="24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IN" sz="24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75660" marR="75660" marT="37830" marB="3783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073585"/>
                  </p:ext>
                </p:extLst>
              </p:nvPr>
            </p:nvGraphicFramePr>
            <p:xfrm>
              <a:off x="6743698" y="796570"/>
              <a:ext cx="5382986" cy="89362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54109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</a:tblGrid>
                  <a:tr h="4468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5660" marR="75660" marT="37830" marB="3783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5" t="-1351" r="-250198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759" t="-1351" r="-300633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759" t="-1351" r="-200633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3057" t="-1351" r="-101911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0127" t="-1351" r="-1266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468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5660" marR="75660" marT="37830" marB="3783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5" t="-101351" r="-250198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759" t="-101351" r="-300633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759" t="-101351" r="-200633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3057" t="-101351" r="-101911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0127" t="-101351" r="-1266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/>
              <p:nvPr/>
            </p:nvSpPr>
            <p:spPr>
              <a:xfrm>
                <a:off x="1594218" y="3706531"/>
                <a:ext cx="833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706531"/>
                <a:ext cx="83321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/>
              <p:nvPr/>
            </p:nvSpPr>
            <p:spPr>
              <a:xfrm>
                <a:off x="10599993" y="6032977"/>
                <a:ext cx="18315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GB" sz="24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993" y="6032977"/>
                <a:ext cx="1831521" cy="461665"/>
              </a:xfrm>
              <a:prstGeom prst="rect">
                <a:avLst/>
              </a:prstGeom>
              <a:blipFill>
                <a:blip r:embed="rId5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C146F1-724B-44F0-A3C1-73E6A84E2695}"/>
                  </a:ext>
                </a:extLst>
              </p:cNvPr>
              <p:cNvSpPr txBox="1"/>
              <p:nvPr/>
            </p:nvSpPr>
            <p:spPr>
              <a:xfrm>
                <a:off x="2523268" y="2036228"/>
                <a:ext cx="7484332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⋅0.1)+(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⋅0.2)+(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⋅0.5)+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⋅0.2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C146F1-724B-44F0-A3C1-73E6A84E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268" y="2036228"/>
                <a:ext cx="7484332" cy="6309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F7F1D6-6A85-4F68-A8B6-8F9A263090E0}"/>
                  </a:ext>
                </a:extLst>
              </p:cNvPr>
              <p:cNvSpPr txBox="1"/>
              <p:nvPr/>
            </p:nvSpPr>
            <p:spPr>
              <a:xfrm>
                <a:off x="2523268" y="2834870"/>
                <a:ext cx="11724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=8.6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F7F1D6-6A85-4F68-A8B6-8F9A2630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268" y="2834870"/>
                <a:ext cx="117243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F8D59A-59E4-4F5C-B13C-62F17751B5DA}"/>
                  </a:ext>
                </a:extLst>
              </p:cNvPr>
              <p:cNvSpPr txBox="1"/>
              <p:nvPr/>
            </p:nvSpPr>
            <p:spPr>
              <a:xfrm>
                <a:off x="1592007" y="5864746"/>
                <a:ext cx="8647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F8D59A-59E4-4F5C-B13C-62F17751B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07" y="5864746"/>
                <a:ext cx="8647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B88C12-C5B2-44D4-95E1-5BC3719D656B}"/>
                  </a:ext>
                </a:extLst>
              </p:cNvPr>
              <p:cNvSpPr txBox="1"/>
              <p:nvPr/>
            </p:nvSpPr>
            <p:spPr>
              <a:xfrm>
                <a:off x="10669212" y="5615487"/>
                <a:ext cx="17318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GB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B88C12-C5B2-44D4-95E1-5BC3719D6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212" y="5615487"/>
                <a:ext cx="1731822" cy="461665"/>
              </a:xfrm>
              <a:prstGeom prst="rect">
                <a:avLst/>
              </a:prstGeom>
              <a:blipFill>
                <a:blip r:embed="rId9"/>
                <a:stretch>
                  <a:fillRect l="-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A098E7-9827-47BD-B77A-1477B1D3EE29}"/>
                  </a:ext>
                </a:extLst>
              </p:cNvPr>
              <p:cNvSpPr txBox="1"/>
              <p:nvPr/>
            </p:nvSpPr>
            <p:spPr>
              <a:xfrm>
                <a:off x="1576712" y="991707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A098E7-9827-47BD-B77A-1477B1D3E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2" y="991707"/>
                <a:ext cx="10221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F1E231-0317-46F4-8B38-2B3E0032BAAB}"/>
                  </a:ext>
                </a:extLst>
              </p:cNvPr>
              <p:cNvSpPr txBox="1"/>
              <p:nvPr/>
            </p:nvSpPr>
            <p:spPr>
              <a:xfrm>
                <a:off x="2523268" y="753841"/>
                <a:ext cx="27625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 ∈ 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F1E231-0317-46F4-8B38-2B3E0032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268" y="753841"/>
                <a:ext cx="2762520" cy="11378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629BEC-F0EB-44B8-BC8B-F72BB5B4B723}"/>
                  </a:ext>
                </a:extLst>
              </p:cNvPr>
              <p:cNvSpPr txBox="1"/>
              <p:nvPr/>
            </p:nvSpPr>
            <p:spPr>
              <a:xfrm>
                <a:off x="2389475" y="3706531"/>
                <a:ext cx="32618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i="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629BEC-F0EB-44B8-BC8B-F72BB5B4B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75" y="3706531"/>
                <a:ext cx="32618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754950-BA04-40BE-B135-D8933A4382A4}"/>
                  </a:ext>
                </a:extLst>
              </p:cNvPr>
              <p:cNvSpPr txBox="1"/>
              <p:nvPr/>
            </p:nvSpPr>
            <p:spPr>
              <a:xfrm>
                <a:off x="2389475" y="4301629"/>
                <a:ext cx="23452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=8.6</m:t>
                      </m:r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2.8</m:t>
                              </m:r>
                            </m:e>
                          </m:d>
                        </m:e>
                        <m:sup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754950-BA04-40BE-B135-D8933A438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75" y="4301629"/>
                <a:ext cx="234523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3E9609-B792-440D-B947-D5527273FEBB}"/>
                  </a:ext>
                </a:extLst>
              </p:cNvPr>
              <p:cNvSpPr txBox="1"/>
              <p:nvPr/>
            </p:nvSpPr>
            <p:spPr>
              <a:xfrm>
                <a:off x="2389475" y="4884500"/>
                <a:ext cx="12367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=0.76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3E9609-B792-440D-B947-D5527273F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75" y="4884500"/>
                <a:ext cx="12367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29934D-F1B3-4B94-878B-199D9A0EA091}"/>
                  </a:ext>
                </a:extLst>
              </p:cNvPr>
              <p:cNvSpPr txBox="1"/>
              <p:nvPr/>
            </p:nvSpPr>
            <p:spPr>
              <a:xfrm>
                <a:off x="2389475" y="5797088"/>
                <a:ext cx="1799131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29934D-F1B3-4B94-878B-199D9A0EA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75" y="5797088"/>
                <a:ext cx="1799131" cy="6141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D8C036-5790-4E24-9DD4-83C3A449F242}"/>
                  </a:ext>
                </a:extLst>
              </p:cNvPr>
              <p:cNvSpPr txBox="1"/>
              <p:nvPr/>
            </p:nvSpPr>
            <p:spPr>
              <a:xfrm>
                <a:off x="4020380" y="5864746"/>
                <a:ext cx="17991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0.8718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D8C036-5790-4E24-9DD4-83C3A449F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380" y="5864746"/>
                <a:ext cx="179913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8BC1FA-A2BD-4D00-AFE6-82D49177E619}"/>
                  </a:ext>
                </a:extLst>
              </p:cNvPr>
              <p:cNvSpPr txBox="1"/>
              <p:nvPr/>
            </p:nvSpPr>
            <p:spPr>
              <a:xfrm>
                <a:off x="10160038" y="1759580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8BC1FA-A2BD-4D00-AFE6-82D49177E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38" y="1759580"/>
                <a:ext cx="102216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C4AEB3-231E-4C3A-B126-5F1791A2FE6A}"/>
                  </a:ext>
                </a:extLst>
              </p:cNvPr>
              <p:cNvSpPr txBox="1"/>
              <p:nvPr/>
            </p:nvSpPr>
            <p:spPr>
              <a:xfrm>
                <a:off x="10946213" y="1759580"/>
                <a:ext cx="10741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=2.8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C4AEB3-231E-4C3A-B126-5F1791A2F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213" y="1759580"/>
                <a:ext cx="107410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49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6" grpId="0"/>
      <p:bldP spid="17" grpId="0"/>
      <p:bldP spid="20" grpId="0"/>
      <p:bldP spid="21" grpId="0"/>
      <p:bldP spid="23" grpId="0"/>
      <p:bldP spid="25" grpId="0"/>
      <p:bldP spid="2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1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43698" y="796570"/>
              <a:ext cx="5382986" cy="89362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54109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</a:tblGrid>
                  <a:tr h="4468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en-IN" sz="24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75660" marR="75660" marT="37830" marB="3783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468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IN" sz="24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4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IN" sz="24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IN" sz="24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4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75660" marR="75660" marT="37830" marB="3783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n-IN" sz="24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43698" y="796570"/>
              <a:ext cx="5382986" cy="89362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54109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60472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</a:tblGrid>
                  <a:tr h="4468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5660" marR="75660" marT="37830" marB="3783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5" t="-1351" r="-250198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759" t="-1351" r="-300633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759" t="-1351" r="-200633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3057" t="-1351" r="-101911" b="-1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0127" t="-1351" r="-1266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468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5660" marR="75660" marT="37830" marB="3783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5" t="-101351" r="-250198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759" t="-101351" r="-300633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0759" t="-101351" r="-200633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3057" t="-101351" r="-101911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745" marR="56745" marT="0" marB="0"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0127" t="-101351" r="-1266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/>
              <p:nvPr/>
            </p:nvSpPr>
            <p:spPr>
              <a:xfrm>
                <a:off x="10160038" y="3010618"/>
                <a:ext cx="833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6C46E-AE0E-47C0-A40B-C1B55B90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38" y="3010618"/>
                <a:ext cx="83321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/>
              <p:nvPr/>
            </p:nvSpPr>
            <p:spPr>
              <a:xfrm>
                <a:off x="1568598" y="3418035"/>
                <a:ext cx="18315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26F16E-CA9B-4C2F-B031-92236DB06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98" y="3418035"/>
                <a:ext cx="18315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E9B969-074D-432C-AE58-BC469CF458F0}"/>
                  </a:ext>
                </a:extLst>
              </p:cNvPr>
              <p:cNvSpPr txBox="1"/>
              <p:nvPr/>
            </p:nvSpPr>
            <p:spPr>
              <a:xfrm>
                <a:off x="10160038" y="1759580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E9B969-074D-432C-AE58-BC469CF45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38" y="1759580"/>
                <a:ext cx="10221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B88C12-C5B2-44D4-95E1-5BC3719D656B}"/>
                  </a:ext>
                </a:extLst>
              </p:cNvPr>
              <p:cNvSpPr txBox="1"/>
              <p:nvPr/>
            </p:nvSpPr>
            <p:spPr>
              <a:xfrm>
                <a:off x="1568598" y="999655"/>
                <a:ext cx="17318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B88C12-C5B2-44D4-95E1-5BC3719D6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98" y="999655"/>
                <a:ext cx="173182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6C8F9E-ADDA-4C0E-A442-11FB39B6B0AC}"/>
                  </a:ext>
                </a:extLst>
              </p:cNvPr>
              <p:cNvSpPr txBox="1"/>
              <p:nvPr/>
            </p:nvSpPr>
            <p:spPr>
              <a:xfrm>
                <a:off x="10946213" y="1759580"/>
                <a:ext cx="10741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=2.8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6C8F9E-ADDA-4C0E-A442-11FB39B6B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213" y="1759580"/>
                <a:ext cx="10741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3E9609-B792-440D-B947-D5527273FEBB}"/>
                  </a:ext>
                </a:extLst>
              </p:cNvPr>
              <p:cNvSpPr txBox="1"/>
              <p:nvPr/>
            </p:nvSpPr>
            <p:spPr>
              <a:xfrm>
                <a:off x="10993249" y="3010620"/>
                <a:ext cx="12367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=0.76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3E9609-B792-440D-B947-D5527273F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249" y="3010620"/>
                <a:ext cx="12367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550DBD-E029-4D50-B89F-61C2CB4C88D7}"/>
                  </a:ext>
                </a:extLst>
              </p:cNvPr>
              <p:cNvSpPr txBox="1"/>
              <p:nvPr/>
            </p:nvSpPr>
            <p:spPr>
              <a:xfrm>
                <a:off x="3300420" y="999655"/>
                <a:ext cx="24336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 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dirty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550DBD-E029-4D50-B89F-61C2CB4C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20" y="999655"/>
                <a:ext cx="243363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740DB3-2522-46CB-9CDC-1B49F4C8AEB4}"/>
                  </a:ext>
                </a:extLst>
              </p:cNvPr>
              <p:cNvSpPr txBox="1"/>
              <p:nvPr/>
            </p:nvSpPr>
            <p:spPr>
              <a:xfrm>
                <a:off x="3300420" y="1549636"/>
                <a:ext cx="24336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 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8.6</m:t>
                          </m:r>
                        </m:e>
                      </m:d>
                      <m:r>
                        <a:rPr lang="en-IN" dirty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740DB3-2522-46CB-9CDC-1B49F4C8A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20" y="1549636"/>
                <a:ext cx="243363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44D642-F029-425B-9BA8-CC59466DB2C4}"/>
                  </a:ext>
                </a:extLst>
              </p:cNvPr>
              <p:cNvSpPr txBox="1"/>
              <p:nvPr/>
            </p:nvSpPr>
            <p:spPr>
              <a:xfrm>
                <a:off x="3300420" y="2099618"/>
                <a:ext cx="24336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=10.4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44D642-F029-425B-9BA8-CC59466D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20" y="2099618"/>
                <a:ext cx="243363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267280-2669-4294-9051-0175264414BD}"/>
                  </a:ext>
                </a:extLst>
              </p:cNvPr>
              <p:cNvSpPr txBox="1"/>
              <p:nvPr/>
            </p:nvSpPr>
            <p:spPr>
              <a:xfrm>
                <a:off x="3300420" y="3423572"/>
                <a:ext cx="19846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267280-2669-4294-9051-017526441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20" y="3423572"/>
                <a:ext cx="19846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10735F-B257-4A44-B7B9-237B949E4CEC}"/>
                  </a:ext>
                </a:extLst>
              </p:cNvPr>
              <p:cNvSpPr txBox="1"/>
              <p:nvPr/>
            </p:nvSpPr>
            <p:spPr>
              <a:xfrm>
                <a:off x="3300419" y="3973553"/>
                <a:ext cx="1684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=9⋅0.76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10735F-B257-4A44-B7B9-237B949E4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19" y="3973553"/>
                <a:ext cx="168416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B9E3B9-1805-4897-92D5-48CE11ECCC81}"/>
                  </a:ext>
                </a:extLst>
              </p:cNvPr>
              <p:cNvSpPr txBox="1"/>
              <p:nvPr/>
            </p:nvSpPr>
            <p:spPr>
              <a:xfrm>
                <a:off x="3300419" y="4523535"/>
                <a:ext cx="1684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=6.84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B9E3B9-1805-4897-92D5-48CE11EC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19" y="4523535"/>
                <a:ext cx="168416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E51DB4-5B07-43D9-8D3E-909D5821E8FB}"/>
                  </a:ext>
                </a:extLst>
              </p:cNvPr>
              <p:cNvSpPr txBox="1"/>
              <p:nvPr/>
            </p:nvSpPr>
            <p:spPr>
              <a:xfrm>
                <a:off x="10993249" y="2385100"/>
                <a:ext cx="11724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=8.6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E51DB4-5B07-43D9-8D3E-909D5821E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249" y="2385100"/>
                <a:ext cx="117243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31CF9D-1454-410D-906C-52A3FF9AAD46}"/>
                  </a:ext>
                </a:extLst>
              </p:cNvPr>
              <p:cNvSpPr txBox="1"/>
              <p:nvPr/>
            </p:nvSpPr>
            <p:spPr>
              <a:xfrm>
                <a:off x="9758625" y="3636141"/>
                <a:ext cx="8647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31CF9D-1454-410D-906C-52A3FF9A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25" y="3636141"/>
                <a:ext cx="86477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F8128C-058D-4ED3-AA1D-8167D424A990}"/>
                  </a:ext>
                </a:extLst>
              </p:cNvPr>
              <p:cNvSpPr txBox="1"/>
              <p:nvPr/>
            </p:nvSpPr>
            <p:spPr>
              <a:xfrm>
                <a:off x="10041704" y="2385099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F8128C-058D-4ED3-AA1D-8167D424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704" y="2385099"/>
                <a:ext cx="102216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B4794E-CF24-4910-BD85-37167E944DDA}"/>
                  </a:ext>
                </a:extLst>
              </p:cNvPr>
              <p:cNvSpPr txBox="1"/>
              <p:nvPr/>
            </p:nvSpPr>
            <p:spPr>
              <a:xfrm>
                <a:off x="10552788" y="3636141"/>
                <a:ext cx="17991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0.8718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B4794E-CF24-4910-BD85-37167E94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788" y="3636141"/>
                <a:ext cx="179913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95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/>
      <p:bldP spid="37" grpId="0"/>
      <p:bldP spid="38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8" y="867839"/>
                <a:ext cx="11929645" cy="122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GB" dirty="0"/>
                  <a:t>Let mean and standard deviation of a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be </a:t>
                </a:r>
                <a14:m>
                  <m:oMath xmlns:m="http://schemas.openxmlformats.org/officeDocument/2006/math">
                    <m:r>
                      <a:rPr lang="en-GB" i="0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dirty="0"/>
                  <a:t> &amp;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dirty="0"/>
                  <a:t> respectively,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+5</m:t>
                            </m:r>
                          </m:e>
                        </m:d>
                      </m:e>
                      <m:sup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867839"/>
                <a:ext cx="11929645" cy="1224000"/>
              </a:xfrm>
              <a:prstGeom prst="rect">
                <a:avLst/>
              </a:prstGeom>
              <a:blipFill>
                <a:blip r:embed="rId3"/>
                <a:stretch>
                  <a:fillRect l="-1074" r="-1074" b="-49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2248477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E9B969-074D-432C-AE58-BC469CF458F0}"/>
                  </a:ext>
                </a:extLst>
              </p:cNvPr>
              <p:cNvSpPr txBox="1"/>
              <p:nvPr/>
            </p:nvSpPr>
            <p:spPr>
              <a:xfrm>
                <a:off x="3191535" y="2247491"/>
                <a:ext cx="17084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E9B969-074D-432C-AE58-BC469CF45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535" y="2247491"/>
                <a:ext cx="170849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C146F1-724B-44F0-A3C1-73E6A84E2695}"/>
                  </a:ext>
                </a:extLst>
              </p:cNvPr>
              <p:cNvSpPr txBox="1"/>
              <p:nvPr/>
            </p:nvSpPr>
            <p:spPr>
              <a:xfrm>
                <a:off x="6917517" y="2247491"/>
                <a:ext cx="4789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C146F1-724B-44F0-A3C1-73E6A84E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517" y="2247491"/>
                <a:ext cx="47897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F7F1D6-6A85-4F68-A8B6-8F9A263090E0}"/>
                  </a:ext>
                </a:extLst>
              </p:cNvPr>
              <p:cNvSpPr txBox="1"/>
              <p:nvPr/>
            </p:nvSpPr>
            <p:spPr>
              <a:xfrm>
                <a:off x="7396488" y="2247491"/>
                <a:ext cx="8780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/>
                        <m:t>V</m:t>
                      </m:r>
                      <m:r>
                        <m:rPr>
                          <m:nor/>
                        </m:rPr>
                        <a:rPr lang="en-IN"/>
                        <m:t>(</m:t>
                      </m:r>
                      <m:r>
                        <m:rPr>
                          <m:nor/>
                        </m:rPr>
                        <a:rPr lang="en-IN"/>
                        <m:t>X</m:t>
                      </m:r>
                      <m:r>
                        <m:rPr>
                          <m:nor/>
                        </m:rPr>
                        <a:rPr lang="en-IN"/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F7F1D6-6A85-4F68-A8B6-8F9A2630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88" y="2247491"/>
                <a:ext cx="87801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CF47FF-2FC5-4AAE-83DF-9FF438312482}"/>
                  </a:ext>
                </a:extLst>
              </p:cNvPr>
              <p:cNvSpPr txBox="1"/>
              <p:nvPr/>
            </p:nvSpPr>
            <p:spPr>
              <a:xfrm>
                <a:off x="5379002" y="2247491"/>
                <a:ext cx="17084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CF47FF-2FC5-4AAE-83DF-9FF438312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002" y="2247491"/>
                <a:ext cx="17084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6C8F9E-ADDA-4C0E-A442-11FB39B6B0AC}"/>
                  </a:ext>
                </a:extLst>
              </p:cNvPr>
              <p:cNvSpPr txBox="1"/>
              <p:nvPr/>
            </p:nvSpPr>
            <p:spPr>
              <a:xfrm>
                <a:off x="8127524" y="2251361"/>
                <a:ext cx="10741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6C8F9E-ADDA-4C0E-A442-11FB39B6B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524" y="2251361"/>
                <a:ext cx="10741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576DB33-DF6D-47CB-85E8-136660B8533E}"/>
              </a:ext>
            </a:extLst>
          </p:cNvPr>
          <p:cNvSpPr txBox="1"/>
          <p:nvPr/>
        </p:nvSpPr>
        <p:spPr>
          <a:xfrm>
            <a:off x="1576712" y="2251362"/>
            <a:ext cx="1877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Given that,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5B09C1-98B3-4A4A-93E3-429E41BB747B}"/>
              </a:ext>
            </a:extLst>
          </p:cNvPr>
          <p:cNvSpPr txBox="1"/>
          <p:nvPr/>
        </p:nvSpPr>
        <p:spPr>
          <a:xfrm>
            <a:off x="4888911" y="2247491"/>
            <a:ext cx="466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&amp;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9A341A-86D7-4D41-982E-9489D0066C47}"/>
              </a:ext>
            </a:extLst>
          </p:cNvPr>
          <p:cNvSpPr txBox="1"/>
          <p:nvPr/>
        </p:nvSpPr>
        <p:spPr>
          <a:xfrm>
            <a:off x="1576712" y="2860720"/>
            <a:ext cx="2342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We know that,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34765B-E024-469A-BA07-7AB4C3323E69}"/>
                  </a:ext>
                </a:extLst>
              </p:cNvPr>
              <p:cNvSpPr txBox="1"/>
              <p:nvPr/>
            </p:nvSpPr>
            <p:spPr>
              <a:xfrm>
                <a:off x="1594218" y="3525154"/>
                <a:ext cx="833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34765B-E024-469A-BA07-7AB4C332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525154"/>
                <a:ext cx="83321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E9FBC9-1B94-4405-A825-61CDAE6524B9}"/>
                  </a:ext>
                </a:extLst>
              </p:cNvPr>
              <p:cNvSpPr txBox="1"/>
              <p:nvPr/>
            </p:nvSpPr>
            <p:spPr>
              <a:xfrm>
                <a:off x="2427429" y="3525154"/>
                <a:ext cx="32618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i="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E9FBC9-1B94-4405-A825-61CDAE652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429" y="3525154"/>
                <a:ext cx="326181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DD0C77-9AE7-4762-83C8-D2A419577D02}"/>
                  </a:ext>
                </a:extLst>
              </p:cNvPr>
              <p:cNvSpPr txBox="1"/>
              <p:nvPr/>
            </p:nvSpPr>
            <p:spPr>
              <a:xfrm>
                <a:off x="1873250" y="4130419"/>
                <a:ext cx="5541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CDD0C77-9AE7-4762-83C8-D2A419577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50" y="4130419"/>
                <a:ext cx="5541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018F4F-37CC-47C0-9E29-A377C1ECF6BA}"/>
                  </a:ext>
                </a:extLst>
              </p:cNvPr>
              <p:cNvSpPr txBox="1"/>
              <p:nvPr/>
            </p:nvSpPr>
            <p:spPr>
              <a:xfrm>
                <a:off x="2427429" y="4130419"/>
                <a:ext cx="32618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018F4F-37CC-47C0-9E29-A377C1ECF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429" y="4130419"/>
                <a:ext cx="32618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3C38E2-7176-47F5-84E8-F1E8D5F5E576}"/>
                  </a:ext>
                </a:extLst>
              </p:cNvPr>
              <p:cNvSpPr txBox="1"/>
              <p:nvPr/>
            </p:nvSpPr>
            <p:spPr>
              <a:xfrm>
                <a:off x="1456642" y="4735684"/>
                <a:ext cx="10452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3C38E2-7176-47F5-84E8-F1E8D5F5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642" y="4735684"/>
                <a:ext cx="104525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8A96F8-CC5A-4CE9-944E-C888B1FC5B9F}"/>
                  </a:ext>
                </a:extLst>
              </p:cNvPr>
              <p:cNvSpPr txBox="1"/>
              <p:nvPr/>
            </p:nvSpPr>
            <p:spPr>
              <a:xfrm>
                <a:off x="2427429" y="4731813"/>
                <a:ext cx="32618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=25+25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8A96F8-CC5A-4CE9-944E-C888B1FC5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429" y="4731813"/>
                <a:ext cx="326181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3D67B6-0FD6-46B1-A5C4-50E5C3BA8B16}"/>
                  </a:ext>
                </a:extLst>
              </p:cNvPr>
              <p:cNvSpPr txBox="1"/>
              <p:nvPr/>
            </p:nvSpPr>
            <p:spPr>
              <a:xfrm>
                <a:off x="1456642" y="5347927"/>
                <a:ext cx="10452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3D67B6-0FD6-46B1-A5C4-50E5C3BA8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642" y="5347927"/>
                <a:ext cx="104525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18F885-53D3-480C-B988-F49DA9E3D03B}"/>
                  </a:ext>
                </a:extLst>
              </p:cNvPr>
              <p:cNvSpPr txBox="1"/>
              <p:nvPr/>
            </p:nvSpPr>
            <p:spPr>
              <a:xfrm>
                <a:off x="2427429" y="5350159"/>
                <a:ext cx="9571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18F885-53D3-480C-B988-F49DA9E3D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429" y="5350159"/>
                <a:ext cx="95712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47C78B8-0B21-449A-AB8C-10B2BFFFAB42}"/>
              </a:ext>
            </a:extLst>
          </p:cNvPr>
          <p:cNvCxnSpPr>
            <a:cxnSpLocks/>
          </p:cNvCxnSpPr>
          <p:nvPr/>
        </p:nvCxnSpPr>
        <p:spPr>
          <a:xfrm>
            <a:off x="5528030" y="2930589"/>
            <a:ext cx="0" cy="3446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14F0BA-CCF9-46C4-B5A4-11D858625DB1}"/>
              </a:ext>
            </a:extLst>
          </p:cNvPr>
          <p:cNvSpPr txBox="1"/>
          <p:nvPr/>
        </p:nvSpPr>
        <p:spPr>
          <a:xfrm>
            <a:off x="5689240" y="2860720"/>
            <a:ext cx="97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>
                <a:solidFill>
                  <a:srgbClr val="002060"/>
                </a:solidFill>
                <a:latin typeface="+mj-lt"/>
              </a:rPr>
              <a:t>Now,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7D0DD0-B62B-4CBF-8C15-253E75391F16}"/>
                  </a:ext>
                </a:extLst>
              </p:cNvPr>
              <p:cNvSpPr txBox="1"/>
              <p:nvPr/>
            </p:nvSpPr>
            <p:spPr>
              <a:xfrm>
                <a:off x="5689239" y="3473949"/>
                <a:ext cx="19371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7D0DD0-B62B-4CBF-8C15-253E75391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39" y="3473949"/>
                <a:ext cx="193710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1C00946-6A4B-4DA9-BE8F-7FFF1101C017}"/>
                  </a:ext>
                </a:extLst>
              </p:cNvPr>
              <p:cNvSpPr txBox="1"/>
              <p:nvPr/>
            </p:nvSpPr>
            <p:spPr>
              <a:xfrm>
                <a:off x="7510788" y="3473949"/>
                <a:ext cx="36172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+20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1C00946-6A4B-4DA9-BE8F-7FFF1101C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788" y="3473949"/>
                <a:ext cx="361724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40DD78E-2D3E-4E11-967B-D018D8381BF3}"/>
                  </a:ext>
                </a:extLst>
              </p:cNvPr>
              <p:cNvSpPr txBox="1"/>
              <p:nvPr/>
            </p:nvSpPr>
            <p:spPr>
              <a:xfrm>
                <a:off x="7510788" y="4097686"/>
                <a:ext cx="42621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 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+20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 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40DD78E-2D3E-4E11-967B-D018D8381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788" y="4097686"/>
                <a:ext cx="426210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AB9C57-A6E6-4C97-80EC-85AA05CC0F27}"/>
                  </a:ext>
                </a:extLst>
              </p:cNvPr>
              <p:cNvSpPr txBox="1"/>
              <p:nvPr/>
            </p:nvSpPr>
            <p:spPr>
              <a:xfrm>
                <a:off x="7510788" y="4721423"/>
                <a:ext cx="42621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 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+20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 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AB9C57-A6E6-4C97-80EC-85AA05CC0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788" y="4721423"/>
                <a:ext cx="426210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A1B481-7969-40DA-86B2-9B9A3326A7E0}"/>
                  </a:ext>
                </a:extLst>
              </p:cNvPr>
              <p:cNvSpPr txBox="1"/>
              <p:nvPr/>
            </p:nvSpPr>
            <p:spPr>
              <a:xfrm>
                <a:off x="7510788" y="5345160"/>
                <a:ext cx="42621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A1B481-7969-40DA-86B2-9B9A3326A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788" y="5345160"/>
                <a:ext cx="426210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04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8" grpId="0"/>
      <p:bldP spid="22" grpId="0"/>
      <p:bldP spid="30" grpId="0"/>
      <p:bldP spid="31" grpId="0"/>
      <p:bldP spid="16" grpId="0"/>
      <p:bldP spid="25" grpId="0"/>
      <p:bldP spid="26" grpId="0"/>
      <p:bldP spid="29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8" y="867840"/>
                <a:ext cx="11929645" cy="256828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dirty="0"/>
                  <a:t>The following table gives the probabilities that a certain computer will malfunction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2,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3,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4,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5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times on any one day.</a:t>
                </a:r>
                <a:endParaRPr lang="en-GB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867840"/>
                <a:ext cx="11929645" cy="2568284"/>
              </a:xfrm>
              <a:prstGeom prst="rect">
                <a:avLst/>
              </a:prstGeom>
              <a:blipFill>
                <a:blip r:embed="rId16"/>
                <a:stretch>
                  <a:fillRect l="-1074" t="-2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3719052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2406" y="1862096"/>
              <a:ext cx="11507798" cy="1080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392770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3481490857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Number of malfunctions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kern="1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oMath>
                          </a14:m>
                          <a:endParaRPr lang="en-IN" sz="28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1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2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3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4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5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6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Probability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kern="1200" dirty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sz="2800" b="0" i="1" kern="1200" dirty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kern="1200" dirty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en-IN" sz="28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0.17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0.29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0.27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0.16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0.07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0.03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0.01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36668"/>
                  </p:ext>
                </p:extLst>
              </p:nvPr>
            </p:nvGraphicFramePr>
            <p:xfrm>
              <a:off x="252406" y="1862096"/>
              <a:ext cx="11507798" cy="1080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392770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3481490857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1082870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465" t="-8989" r="-193798" b="-130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</a:t>
                          </a: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1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2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3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4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5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6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465" t="-108989" r="-193798" b="-30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0.17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0.29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0.27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0.16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0.07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0.03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0.01</a:t>
                          </a:r>
                          <a:endParaRPr lang="en-IN" sz="2800" b="0" i="0" dirty="0">
                            <a:solidFill>
                              <a:schemeClr val="bg1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BB3F576-7738-4872-8F34-73C18E96D683}"/>
              </a:ext>
            </a:extLst>
          </p:cNvPr>
          <p:cNvSpPr txBox="1"/>
          <p:nvPr/>
        </p:nvSpPr>
        <p:spPr>
          <a:xfrm>
            <a:off x="160926" y="2935206"/>
            <a:ext cx="8627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+mj-lt"/>
              </a:rPr>
              <a:t>Find the mean and variance of this probability distribution.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9A99C2-FF34-4E16-AA75-5F8DB6F34A66}"/>
                  </a:ext>
                </a:extLst>
              </p:cNvPr>
              <p:cNvSpPr txBox="1"/>
              <p:nvPr/>
            </p:nvSpPr>
            <p:spPr>
              <a:xfrm>
                <a:off x="1576712" y="3717709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9A99C2-FF34-4E16-AA75-5F8DB6F34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2" y="3717709"/>
                <a:ext cx="102216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2ED52A-64B6-41EA-84BA-F7F0BC49E97A}"/>
                  </a:ext>
                </a:extLst>
              </p:cNvPr>
              <p:cNvSpPr txBox="1"/>
              <p:nvPr/>
            </p:nvSpPr>
            <p:spPr>
              <a:xfrm>
                <a:off x="2380393" y="4616250"/>
                <a:ext cx="9811607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0.17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0.27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0.16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0.07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6008688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0.03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2ED52A-64B6-41EA-84BA-F7F0BC49E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4616250"/>
                <a:ext cx="9811607" cy="116955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58AAE0-91C8-49BD-A442-2AFB01386DEB}"/>
                  </a:ext>
                </a:extLst>
              </p:cNvPr>
              <p:cNvSpPr txBox="1"/>
              <p:nvPr/>
            </p:nvSpPr>
            <p:spPr>
              <a:xfrm>
                <a:off x="2380393" y="5990160"/>
                <a:ext cx="74312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0+0.29+0.54+0.48+0.28+0.15+0.06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58AAE0-91C8-49BD-A442-2AFB01386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5990160"/>
                <a:ext cx="743121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C0869A-61F2-46D9-98A3-30A969143807}"/>
                  </a:ext>
                </a:extLst>
              </p:cNvPr>
              <p:cNvSpPr txBox="1"/>
              <p:nvPr/>
            </p:nvSpPr>
            <p:spPr>
              <a:xfrm>
                <a:off x="2380393" y="3479843"/>
                <a:ext cx="27625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 ∈ 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C0869A-61F2-46D9-98A3-30A969143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3479843"/>
                <a:ext cx="2762520" cy="113787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62A024-876E-457D-A842-E9A3B087B7C9}"/>
                  </a:ext>
                </a:extLst>
              </p:cNvPr>
              <p:cNvSpPr txBox="1"/>
              <p:nvPr/>
            </p:nvSpPr>
            <p:spPr>
              <a:xfrm>
                <a:off x="9621108" y="5990160"/>
                <a:ext cx="10741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=1.8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62A024-876E-457D-A842-E9A3B087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108" y="5990160"/>
                <a:ext cx="107410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67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93381" y="867556"/>
              <a:ext cx="10442803" cy="98005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356421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3481490857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</a:tblGrid>
                  <a:tr h="490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kern="1200" dirty="0">
                              <a:solidFill>
                                <a:srgbClr val="00206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Number of malfunctions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600" b="0" i="0" kern="120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oMath>
                          </a14:m>
                          <a:endParaRPr lang="en-IN" sz="2600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2977" marR="82977" marT="41489" marB="4148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</a:t>
                          </a: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1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2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3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4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5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6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90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kern="1200" dirty="0">
                              <a:solidFill>
                                <a:srgbClr val="00206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Probability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600" b="0" i="0" kern="1200" dirty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sz="2600" b="0" i="1" kern="1200" dirty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kern="1200" dirty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en-IN" sz="2600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2977" marR="82977" marT="41489" marB="4148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0.29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0.16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0.03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0.01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8706053"/>
                  </p:ext>
                </p:extLst>
              </p:nvPr>
            </p:nvGraphicFramePr>
            <p:xfrm>
              <a:off x="1493381" y="867556"/>
              <a:ext cx="10442803" cy="98005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356421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3481490857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</a:tblGrid>
                  <a:tr h="4900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977" marR="82977" marT="41489" marB="4148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71" t="-11111" r="-193504" b="-1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</a:t>
                          </a: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1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2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3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4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5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6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900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977" marR="82977" marT="41489" marB="4148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71" t="-111111" r="-193504" b="-30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0.29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0.16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0.03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0.01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9A99C2-FF34-4E16-AA75-5F8DB6F34A66}"/>
                  </a:ext>
                </a:extLst>
              </p:cNvPr>
              <p:cNvSpPr txBox="1"/>
              <p:nvPr/>
            </p:nvSpPr>
            <p:spPr>
              <a:xfrm>
                <a:off x="1358226" y="2954308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9A99C2-FF34-4E16-AA75-5F8DB6F34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26" y="2954308"/>
                <a:ext cx="10221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2ED52A-64B6-41EA-84BA-F7F0BC49E97A}"/>
                  </a:ext>
                </a:extLst>
              </p:cNvPr>
              <p:cNvSpPr txBox="1"/>
              <p:nvPr/>
            </p:nvSpPr>
            <p:spPr>
              <a:xfrm>
                <a:off x="2380393" y="3912642"/>
                <a:ext cx="9811607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0.17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0.27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0.16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0.07</m:t>
                          </m:r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470525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d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0.03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2ED52A-64B6-41EA-84BA-F7F0BC49E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3912642"/>
                <a:ext cx="9811607" cy="11695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58AAE0-91C8-49BD-A442-2AFB01386DEB}"/>
                  </a:ext>
                </a:extLst>
              </p:cNvPr>
              <p:cNvSpPr txBox="1"/>
              <p:nvPr/>
            </p:nvSpPr>
            <p:spPr>
              <a:xfrm>
                <a:off x="2380393" y="5164419"/>
                <a:ext cx="74312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0+0.29+1.08+1.44+1.12+0.75+0.36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58AAE0-91C8-49BD-A442-2AFB01386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5164419"/>
                <a:ext cx="743121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C0869A-61F2-46D9-98A3-30A969143807}"/>
                  </a:ext>
                </a:extLst>
              </p:cNvPr>
              <p:cNvSpPr txBox="1"/>
              <p:nvPr/>
            </p:nvSpPr>
            <p:spPr>
              <a:xfrm>
                <a:off x="2380393" y="2708292"/>
                <a:ext cx="27625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 ∈ 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C0869A-61F2-46D9-98A3-30A969143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2708292"/>
                <a:ext cx="2762520" cy="11378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62A024-876E-457D-A842-E9A3B087B7C9}"/>
                  </a:ext>
                </a:extLst>
              </p:cNvPr>
              <p:cNvSpPr txBox="1"/>
              <p:nvPr/>
            </p:nvSpPr>
            <p:spPr>
              <a:xfrm>
                <a:off x="2380393" y="5824881"/>
                <a:ext cx="13098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=5.04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62A024-876E-457D-A842-E9A3B087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5824881"/>
                <a:ext cx="130986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226161-D675-4FC4-8ADA-DFAA672A2DB7}"/>
                  </a:ext>
                </a:extLst>
              </p:cNvPr>
              <p:cNvSpPr txBox="1"/>
              <p:nvPr/>
            </p:nvSpPr>
            <p:spPr>
              <a:xfrm>
                <a:off x="1442892" y="2288321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226161-D675-4FC4-8ADA-DFAA672A2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892" y="2288321"/>
                <a:ext cx="10221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C59A38-8104-4569-BAC5-62E490739D8E}"/>
                  </a:ext>
                </a:extLst>
              </p:cNvPr>
              <p:cNvSpPr txBox="1"/>
              <p:nvPr/>
            </p:nvSpPr>
            <p:spPr>
              <a:xfrm>
                <a:off x="2288117" y="2305255"/>
                <a:ext cx="10741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=1.8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C59A38-8104-4569-BAC5-62E490739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117" y="2305255"/>
                <a:ext cx="107410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8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507531"/>
                  </p:ext>
                </p:extLst>
              </p:nvPr>
            </p:nvGraphicFramePr>
            <p:xfrm>
              <a:off x="1324048" y="1273956"/>
              <a:ext cx="10442803" cy="980052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356421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3481490857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</a:tblGrid>
                  <a:tr h="490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kern="1200" dirty="0">
                              <a:solidFill>
                                <a:srgbClr val="00206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Number of malfunctions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600" b="0" i="0" kern="120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oMath>
                          </a14:m>
                          <a:endParaRPr lang="en-IN" sz="2600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2977" marR="82977" marT="41489" marB="4148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</a:t>
                          </a: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1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2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3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4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5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6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900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i="0" kern="1200" dirty="0">
                              <a:solidFill>
                                <a:srgbClr val="002060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Probability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600" b="0" i="0" kern="1200" dirty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sz="2600" b="0" i="1" kern="1200" dirty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kern="1200" dirty="0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endParaRPr lang="en-IN" sz="2600" b="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2977" marR="82977" marT="41489" marB="4148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0.29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0.16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0.03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0.01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7051E448-F734-4B0D-AE23-7C0EEBE6A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507531"/>
                  </p:ext>
                </p:extLst>
              </p:nvPr>
            </p:nvGraphicFramePr>
            <p:xfrm>
              <a:off x="1324048" y="1273956"/>
              <a:ext cx="10442803" cy="1365484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3564218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3481490857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982655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</a:tblGrid>
                  <a:tr h="8754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977" marR="82977" marT="41489" marB="4148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1" t="-6250" r="-193333" b="-74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</a:t>
                          </a: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1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2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3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4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5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6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4900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977" marR="82977" marT="41489" marB="41489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1" t="-188889" r="-193333" b="-32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0.29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0.27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0.16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0.07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0.03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600" b="0" i="0" dirty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a:t>0.01</a:t>
                          </a:r>
                          <a:endParaRPr lang="en-IN" sz="2600" b="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2233" marR="62233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9A99C2-FF34-4E16-AA75-5F8DB6F34A66}"/>
                  </a:ext>
                </a:extLst>
              </p:cNvPr>
              <p:cNvSpPr txBox="1"/>
              <p:nvPr/>
            </p:nvSpPr>
            <p:spPr>
              <a:xfrm>
                <a:off x="3985800" y="2965654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9A99C2-FF34-4E16-AA75-5F8DB6F34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800" y="2965654"/>
                <a:ext cx="10221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62A024-876E-457D-A842-E9A3B087B7C9}"/>
                  </a:ext>
                </a:extLst>
              </p:cNvPr>
              <p:cNvSpPr txBox="1"/>
              <p:nvPr/>
            </p:nvSpPr>
            <p:spPr>
              <a:xfrm>
                <a:off x="5007967" y="2965654"/>
                <a:ext cx="13098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=5.04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62A024-876E-457D-A842-E9A3B087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967" y="2965654"/>
                <a:ext cx="130986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2B72C2-4BE3-4949-BA4F-0FFF6B99BD69}"/>
                  </a:ext>
                </a:extLst>
              </p:cNvPr>
              <p:cNvSpPr txBox="1"/>
              <p:nvPr/>
            </p:nvSpPr>
            <p:spPr>
              <a:xfrm>
                <a:off x="1358225" y="2965654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2B72C2-4BE3-4949-BA4F-0FFF6B99B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25" y="2965654"/>
                <a:ext cx="102216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928F82-0234-4E50-92DE-E87879950209}"/>
                  </a:ext>
                </a:extLst>
              </p:cNvPr>
              <p:cNvSpPr txBox="1"/>
              <p:nvPr/>
            </p:nvSpPr>
            <p:spPr>
              <a:xfrm>
                <a:off x="2152650" y="2965654"/>
                <a:ext cx="10741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=1.8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928F82-0234-4E50-92DE-E87879950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2965654"/>
                <a:ext cx="10741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8D2717-0176-4670-B307-2892AD651751}"/>
                  </a:ext>
                </a:extLst>
              </p:cNvPr>
              <p:cNvSpPr txBox="1"/>
              <p:nvPr/>
            </p:nvSpPr>
            <p:spPr>
              <a:xfrm>
                <a:off x="1358225" y="3853151"/>
                <a:ext cx="833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8D2717-0176-4670-B307-2892AD651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225" y="3853151"/>
                <a:ext cx="83321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418A8B-9D3C-44D7-92A4-687C8662FF7D}"/>
                  </a:ext>
                </a:extLst>
              </p:cNvPr>
              <p:cNvSpPr txBox="1"/>
              <p:nvPr/>
            </p:nvSpPr>
            <p:spPr>
              <a:xfrm>
                <a:off x="2191436" y="3853151"/>
                <a:ext cx="31153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i="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418A8B-9D3C-44D7-92A4-687C8662F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436" y="3853151"/>
                <a:ext cx="31153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2C3D63-3AAC-4224-9D81-7BCDA8967AF0}"/>
                  </a:ext>
                </a:extLst>
              </p:cNvPr>
              <p:cNvSpPr txBox="1"/>
              <p:nvPr/>
            </p:nvSpPr>
            <p:spPr>
              <a:xfrm>
                <a:off x="2191436" y="4606762"/>
                <a:ext cx="26418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latin typeface="Cambria Math" panose="02040503050406030204" pitchFamily="18" charset="0"/>
                        </a:rPr>
                        <m:t>5.04</m:t>
                      </m:r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</m:d>
                        </m:e>
                        <m:sup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2C3D63-3AAC-4224-9D81-7BCDA8967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436" y="4606762"/>
                <a:ext cx="26418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E9CB16-EB8A-484F-8AFF-BDA0726CE486}"/>
                  </a:ext>
                </a:extLst>
              </p:cNvPr>
              <p:cNvSpPr txBox="1"/>
              <p:nvPr/>
            </p:nvSpPr>
            <p:spPr>
              <a:xfrm>
                <a:off x="2191436" y="5360373"/>
                <a:ext cx="10353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</a:rPr>
                        <m:t>=1.8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E9CB16-EB8A-484F-8AFF-BDA0726CE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436" y="5360373"/>
                <a:ext cx="103531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46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8" y="867839"/>
                <a:ext cx="11929645" cy="122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 raw mangoes are mixed accidentally with the </a:t>
                </a:r>
                <a14:m>
                  <m:oMath xmlns:m="http://schemas.openxmlformats.org/officeDocument/2006/math">
                    <m:r>
                      <a:rPr lang="en-GB" i="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GB" dirty="0"/>
                  <a:t> ripe mangoes. Find the probability distribution of the raw mangoes in a draw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 mangoes.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867839"/>
                <a:ext cx="11929645" cy="1224000"/>
              </a:xfrm>
              <a:prstGeom prst="rect">
                <a:avLst/>
              </a:prstGeom>
              <a:blipFill>
                <a:blip r:embed="rId22"/>
                <a:stretch>
                  <a:fillRect l="-1074" r="-1074" b="-49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2248477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6DB33-DF6D-47CB-85E8-136660B8533E}"/>
              </a:ext>
            </a:extLst>
          </p:cNvPr>
          <p:cNvSpPr txBox="1"/>
          <p:nvPr/>
        </p:nvSpPr>
        <p:spPr>
          <a:xfrm>
            <a:off x="1576712" y="2251362"/>
            <a:ext cx="24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Total Mangoes: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9E407A-8D82-4EBA-9273-1966D733EE03}"/>
                  </a:ext>
                </a:extLst>
              </p:cNvPr>
              <p:cNvSpPr txBox="1"/>
              <p:nvPr/>
            </p:nvSpPr>
            <p:spPr>
              <a:xfrm>
                <a:off x="3913512" y="2251362"/>
                <a:ext cx="975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raw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9E407A-8D82-4EBA-9273-1966D733E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512" y="2251362"/>
                <a:ext cx="975988" cy="523220"/>
              </a:xfrm>
              <a:prstGeom prst="rect">
                <a:avLst/>
              </a:prstGeom>
              <a:blipFill>
                <a:blip r:embed="rId23"/>
                <a:stretch>
                  <a:fillRect t="-10465" r="-1062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3DEE7A5-DEC1-4B54-A782-B2670DBE6D5A}"/>
                  </a:ext>
                </a:extLst>
              </p:cNvPr>
              <p:cNvSpPr txBox="1"/>
              <p:nvPr/>
            </p:nvSpPr>
            <p:spPr>
              <a:xfrm>
                <a:off x="4830394" y="2251362"/>
                <a:ext cx="550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3DEE7A5-DEC1-4B54-A782-B2670DBE6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394" y="2251362"/>
                <a:ext cx="55092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2E6170-D576-48A3-9B63-457FB98977B4}"/>
                  </a:ext>
                </a:extLst>
              </p:cNvPr>
              <p:cNvSpPr txBox="1"/>
              <p:nvPr/>
            </p:nvSpPr>
            <p:spPr>
              <a:xfrm>
                <a:off x="5322208" y="2251362"/>
                <a:ext cx="12483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ripe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2E6170-D576-48A3-9B63-457FB9897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08" y="2251362"/>
                <a:ext cx="1248397" cy="523220"/>
              </a:xfrm>
              <a:prstGeom prst="rect">
                <a:avLst/>
              </a:prstGeom>
              <a:blipFill>
                <a:blip r:embed="rId25"/>
                <a:stretch>
                  <a:fillRect t="-10465" r="-439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0DF272-5B91-4698-BE31-7BB5952407F7}"/>
                  </a:ext>
                </a:extLst>
              </p:cNvPr>
              <p:cNvSpPr txBox="1"/>
              <p:nvPr/>
            </p:nvSpPr>
            <p:spPr>
              <a:xfrm>
                <a:off x="6452392" y="2251362"/>
                <a:ext cx="550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0DF272-5B91-4698-BE31-7BB59524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92" y="2251362"/>
                <a:ext cx="55092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A82CFF-2904-4E70-BE83-E26BC53DA9EF}"/>
                  </a:ext>
                </a:extLst>
              </p:cNvPr>
              <p:cNvSpPr txBox="1"/>
              <p:nvPr/>
            </p:nvSpPr>
            <p:spPr>
              <a:xfrm>
                <a:off x="6912883" y="2251362"/>
                <a:ext cx="5737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A82CFF-2904-4E70-BE83-E26BC53D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883" y="2251362"/>
                <a:ext cx="573767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96BC8-C7BC-44FB-A601-C51743900090}"/>
                  </a:ext>
                </a:extLst>
              </p:cNvPr>
              <p:cNvSpPr txBox="1"/>
              <p:nvPr/>
            </p:nvSpPr>
            <p:spPr>
              <a:xfrm>
                <a:off x="1576712" y="2766713"/>
                <a:ext cx="111740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represent the number of raw mangoes in a draw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mangoes.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996BC8-C7BC-44FB-A601-C51743900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2" y="2766713"/>
                <a:ext cx="11174088" cy="523220"/>
              </a:xfrm>
              <a:prstGeom prst="rect">
                <a:avLst/>
              </a:prstGeom>
              <a:blipFill>
                <a:blip r:embed="rId28"/>
                <a:stretch>
                  <a:fillRect l="-1146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2C9955-B13C-42A7-AA31-6618A5E966EB}"/>
                  </a:ext>
                </a:extLst>
              </p:cNvPr>
              <p:cNvSpPr txBox="1"/>
              <p:nvPr/>
            </p:nvSpPr>
            <p:spPr>
              <a:xfrm>
                <a:off x="1576711" y="3282064"/>
                <a:ext cx="57046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Possible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are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, </m:t>
                    </m:r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2C9955-B13C-42A7-AA31-6618A5E96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1" y="3282064"/>
                <a:ext cx="5704621" cy="523220"/>
              </a:xfrm>
              <a:prstGeom prst="rect">
                <a:avLst/>
              </a:prstGeom>
              <a:blipFill>
                <a:blip r:embed="rId29"/>
                <a:stretch>
                  <a:fillRect l="-224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999C635D-FA7F-4A24-9DA7-BA99BB3935D6}"/>
              </a:ext>
            </a:extLst>
          </p:cNvPr>
          <p:cNvSpPr txBox="1"/>
          <p:nvPr/>
        </p:nvSpPr>
        <p:spPr>
          <a:xfrm>
            <a:off x="1576712" y="3995025"/>
            <a:ext cx="658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66B3FD-AC16-4EBD-9570-2ACAF64FD1A3}"/>
                  </a:ext>
                </a:extLst>
              </p:cNvPr>
              <p:cNvSpPr txBox="1"/>
              <p:nvPr/>
            </p:nvSpPr>
            <p:spPr>
              <a:xfrm>
                <a:off x="2144124" y="3995025"/>
                <a:ext cx="11030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66B3FD-AC16-4EBD-9570-2ACAF64FD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24" y="3995025"/>
                <a:ext cx="110308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0942FBF-33EA-46D7-8335-82CA703EF690}"/>
                  </a:ext>
                </a:extLst>
              </p:cNvPr>
              <p:cNvSpPr txBox="1"/>
              <p:nvPr/>
            </p:nvSpPr>
            <p:spPr>
              <a:xfrm>
                <a:off x="1594218" y="4834793"/>
                <a:ext cx="15472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0942FBF-33EA-46D7-8335-82CA703EF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4834793"/>
                <a:ext cx="154722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BC9B17-0D16-4239-9A8E-9384EE4D6401}"/>
                  </a:ext>
                </a:extLst>
              </p:cNvPr>
              <p:cNvSpPr txBox="1"/>
              <p:nvPr/>
            </p:nvSpPr>
            <p:spPr>
              <a:xfrm>
                <a:off x="2991588" y="4582641"/>
                <a:ext cx="1409918" cy="1027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BC9B17-0D16-4239-9A8E-9384EE4D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88" y="4582641"/>
                <a:ext cx="1409918" cy="102752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6E43E1-84DB-4A8B-BB51-0D0C9AB8F4BA}"/>
                  </a:ext>
                </a:extLst>
              </p:cNvPr>
              <p:cNvSpPr txBox="1"/>
              <p:nvPr/>
            </p:nvSpPr>
            <p:spPr>
              <a:xfrm>
                <a:off x="3233624" y="3995025"/>
                <a:ext cx="3421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raw mangoes)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6E43E1-84DB-4A8B-BB51-0D0C9AB8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24" y="3995025"/>
                <a:ext cx="3421175" cy="523220"/>
              </a:xfrm>
              <a:prstGeom prst="rect">
                <a:avLst/>
              </a:prstGeom>
              <a:blipFill>
                <a:blip r:embed="rId36"/>
                <a:stretch>
                  <a:fillRect l="-355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EC931F-7D01-4601-815E-0072FFF820DB}"/>
                  </a:ext>
                </a:extLst>
              </p:cNvPr>
              <p:cNvSpPr txBox="1"/>
              <p:nvPr/>
            </p:nvSpPr>
            <p:spPr>
              <a:xfrm>
                <a:off x="4388958" y="4646825"/>
                <a:ext cx="122806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EC931F-7D01-4601-815E-0072FFF8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958" y="4646825"/>
                <a:ext cx="1228069" cy="89915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2374664-F837-4367-9CA3-C9B24720A9E2}"/>
              </a:ext>
            </a:extLst>
          </p:cNvPr>
          <p:cNvCxnSpPr>
            <a:cxnSpLocks/>
          </p:cNvCxnSpPr>
          <p:nvPr/>
        </p:nvCxnSpPr>
        <p:spPr>
          <a:xfrm>
            <a:off x="5982439" y="3958477"/>
            <a:ext cx="0" cy="1752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5C41280-5652-4F3F-B78A-D38B95324579}"/>
              </a:ext>
            </a:extLst>
          </p:cNvPr>
          <p:cNvSpPr txBox="1"/>
          <p:nvPr/>
        </p:nvSpPr>
        <p:spPr>
          <a:xfrm>
            <a:off x="6193065" y="3995025"/>
            <a:ext cx="658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1FFBFB3-9DB5-4C06-8134-79824CE8C194}"/>
                  </a:ext>
                </a:extLst>
              </p:cNvPr>
              <p:cNvSpPr txBox="1"/>
              <p:nvPr/>
            </p:nvSpPr>
            <p:spPr>
              <a:xfrm>
                <a:off x="6760477" y="3995025"/>
                <a:ext cx="11030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1FFBFB3-9DB5-4C06-8134-79824CE8C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477" y="3995025"/>
                <a:ext cx="1103086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D51EDE1-81D3-4924-B1C6-8D3A8D66011C}"/>
                  </a:ext>
                </a:extLst>
              </p:cNvPr>
              <p:cNvSpPr txBox="1"/>
              <p:nvPr/>
            </p:nvSpPr>
            <p:spPr>
              <a:xfrm>
                <a:off x="6210571" y="4834793"/>
                <a:ext cx="15472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D51EDE1-81D3-4924-B1C6-8D3A8D660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571" y="4834793"/>
                <a:ext cx="154722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AA956D2-B2F8-444E-8BA4-9406C2944A04}"/>
                  </a:ext>
                </a:extLst>
              </p:cNvPr>
              <p:cNvSpPr txBox="1"/>
              <p:nvPr/>
            </p:nvSpPr>
            <p:spPr>
              <a:xfrm>
                <a:off x="7607940" y="4582641"/>
                <a:ext cx="2807287" cy="1027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AA956D2-B2F8-444E-8BA4-9406C2944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40" y="4582641"/>
                <a:ext cx="2807287" cy="102752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88D6CC0-A5F4-42D8-B2C8-1A2DC163D706}"/>
                  </a:ext>
                </a:extLst>
              </p:cNvPr>
              <p:cNvSpPr txBox="1"/>
              <p:nvPr/>
            </p:nvSpPr>
            <p:spPr>
              <a:xfrm>
                <a:off x="7849977" y="3995025"/>
                <a:ext cx="31566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raw mangoes)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88D6CC0-A5F4-42D8-B2C8-1A2DC163D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77" y="3995025"/>
                <a:ext cx="3156689" cy="523220"/>
              </a:xfrm>
              <a:prstGeom prst="rect">
                <a:avLst/>
              </a:prstGeom>
              <a:blipFill>
                <a:blip r:embed="rId41"/>
                <a:stretch>
                  <a:fillRect l="-4054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C48CC3-B74C-4CC5-8196-3455F37BA0CD}"/>
                  </a:ext>
                </a:extLst>
              </p:cNvPr>
              <p:cNvSpPr txBox="1"/>
              <p:nvPr/>
            </p:nvSpPr>
            <p:spPr>
              <a:xfrm>
                <a:off x="9862777" y="4646825"/>
                <a:ext cx="122806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C48CC3-B74C-4CC5-8196-3455F37BA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777" y="4646825"/>
                <a:ext cx="1228069" cy="89915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0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28" grpId="0"/>
      <p:bldP spid="38" grpId="0"/>
      <p:bldP spid="47" grpId="0"/>
      <p:bldP spid="48" grpId="0"/>
      <p:bldP spid="49" grpId="0"/>
      <p:bldP spid="50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4 (Continue)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6DB33-DF6D-47CB-85E8-136660B8533E}"/>
              </a:ext>
            </a:extLst>
          </p:cNvPr>
          <p:cNvSpPr txBox="1"/>
          <p:nvPr/>
        </p:nvSpPr>
        <p:spPr>
          <a:xfrm>
            <a:off x="1576712" y="860712"/>
            <a:ext cx="24809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Total Mangoes: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9E407A-8D82-4EBA-9273-1966D733EE03}"/>
                  </a:ext>
                </a:extLst>
              </p:cNvPr>
              <p:cNvSpPr txBox="1"/>
              <p:nvPr/>
            </p:nvSpPr>
            <p:spPr>
              <a:xfrm>
                <a:off x="3913512" y="860712"/>
                <a:ext cx="975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raw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9E407A-8D82-4EBA-9273-1966D733E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512" y="860712"/>
                <a:ext cx="975988" cy="523220"/>
              </a:xfrm>
              <a:prstGeom prst="rect">
                <a:avLst/>
              </a:prstGeom>
              <a:blipFill>
                <a:blip r:embed="rId3"/>
                <a:stretch>
                  <a:fillRect t="-10465" r="-1062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3DEE7A5-DEC1-4B54-A782-B2670DBE6D5A}"/>
                  </a:ext>
                </a:extLst>
              </p:cNvPr>
              <p:cNvSpPr txBox="1"/>
              <p:nvPr/>
            </p:nvSpPr>
            <p:spPr>
              <a:xfrm>
                <a:off x="4830394" y="860712"/>
                <a:ext cx="550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3DEE7A5-DEC1-4B54-A782-B2670DBE6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394" y="860712"/>
                <a:ext cx="5509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2E6170-D576-48A3-9B63-457FB98977B4}"/>
                  </a:ext>
                </a:extLst>
              </p:cNvPr>
              <p:cNvSpPr txBox="1"/>
              <p:nvPr/>
            </p:nvSpPr>
            <p:spPr>
              <a:xfrm>
                <a:off x="5322208" y="860712"/>
                <a:ext cx="12483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ripe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2E6170-D576-48A3-9B63-457FB9897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08" y="860712"/>
                <a:ext cx="1248397" cy="523220"/>
              </a:xfrm>
              <a:prstGeom prst="rect">
                <a:avLst/>
              </a:prstGeom>
              <a:blipFill>
                <a:blip r:embed="rId5"/>
                <a:stretch>
                  <a:fillRect t="-10465" r="-439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0DF272-5B91-4698-BE31-7BB5952407F7}"/>
                  </a:ext>
                </a:extLst>
              </p:cNvPr>
              <p:cNvSpPr txBox="1"/>
              <p:nvPr/>
            </p:nvSpPr>
            <p:spPr>
              <a:xfrm>
                <a:off x="6452392" y="860712"/>
                <a:ext cx="550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0DF272-5B91-4698-BE31-7BB59524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92" y="860712"/>
                <a:ext cx="5509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A82CFF-2904-4E70-BE83-E26BC53DA9EF}"/>
                  </a:ext>
                </a:extLst>
              </p:cNvPr>
              <p:cNvSpPr txBox="1"/>
              <p:nvPr/>
            </p:nvSpPr>
            <p:spPr>
              <a:xfrm>
                <a:off x="6912883" y="860712"/>
                <a:ext cx="5737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A82CFF-2904-4E70-BE83-E26BC53D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883" y="860712"/>
                <a:ext cx="57376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999C635D-FA7F-4A24-9DA7-BA99BB3935D6}"/>
              </a:ext>
            </a:extLst>
          </p:cNvPr>
          <p:cNvSpPr txBox="1"/>
          <p:nvPr/>
        </p:nvSpPr>
        <p:spPr>
          <a:xfrm>
            <a:off x="1576712" y="1653839"/>
            <a:ext cx="658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66B3FD-AC16-4EBD-9570-2ACAF64FD1A3}"/>
                  </a:ext>
                </a:extLst>
              </p:cNvPr>
              <p:cNvSpPr txBox="1"/>
              <p:nvPr/>
            </p:nvSpPr>
            <p:spPr>
              <a:xfrm>
                <a:off x="2144124" y="1653839"/>
                <a:ext cx="11030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66B3FD-AC16-4EBD-9570-2ACAF64FD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24" y="1653839"/>
                <a:ext cx="11030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0942FBF-33EA-46D7-8335-82CA703EF690}"/>
                  </a:ext>
                </a:extLst>
              </p:cNvPr>
              <p:cNvSpPr txBox="1"/>
              <p:nvPr/>
            </p:nvSpPr>
            <p:spPr>
              <a:xfrm>
                <a:off x="1594218" y="2493607"/>
                <a:ext cx="15472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0942FBF-33EA-46D7-8335-82CA703EF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2493607"/>
                <a:ext cx="154722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BC9B17-0D16-4239-9A8E-9384EE4D6401}"/>
                  </a:ext>
                </a:extLst>
              </p:cNvPr>
              <p:cNvSpPr txBox="1"/>
              <p:nvPr/>
            </p:nvSpPr>
            <p:spPr>
              <a:xfrm>
                <a:off x="2991588" y="2241455"/>
                <a:ext cx="1409918" cy="1027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BC9B17-0D16-4239-9A8E-9384EE4D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588" y="2241455"/>
                <a:ext cx="1409918" cy="10275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6E43E1-84DB-4A8B-BB51-0D0C9AB8F4BA}"/>
                  </a:ext>
                </a:extLst>
              </p:cNvPr>
              <p:cNvSpPr txBox="1"/>
              <p:nvPr/>
            </p:nvSpPr>
            <p:spPr>
              <a:xfrm>
                <a:off x="3233625" y="1653839"/>
                <a:ext cx="37429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raw mangoes)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6E43E1-84DB-4A8B-BB51-0D0C9AB8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25" y="1653839"/>
                <a:ext cx="3742908" cy="523220"/>
              </a:xfrm>
              <a:prstGeom prst="rect">
                <a:avLst/>
              </a:prstGeom>
              <a:blipFill>
                <a:blip r:embed="rId11"/>
                <a:stretch>
                  <a:fillRect l="-325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EC931F-7D01-4601-815E-0072FFF820DB}"/>
                  </a:ext>
                </a:extLst>
              </p:cNvPr>
              <p:cNvSpPr txBox="1"/>
              <p:nvPr/>
            </p:nvSpPr>
            <p:spPr>
              <a:xfrm>
                <a:off x="4388958" y="2305639"/>
                <a:ext cx="122806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EC931F-7D01-4601-815E-0072FFF82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958" y="2305639"/>
                <a:ext cx="1228069" cy="8991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95F0A5-2315-4B61-8AE5-B322C93CA6DE}"/>
                  </a:ext>
                </a:extLst>
              </p:cNvPr>
              <p:cNvSpPr txBox="1"/>
              <p:nvPr/>
            </p:nvSpPr>
            <p:spPr>
              <a:xfrm>
                <a:off x="9350997" y="1051112"/>
                <a:ext cx="15472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95F0A5-2315-4B61-8AE5-B322C93C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97" y="1051112"/>
                <a:ext cx="154722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A54EC1-14D9-475A-8827-EDDC01D68763}"/>
                  </a:ext>
                </a:extLst>
              </p:cNvPr>
              <p:cNvSpPr txBox="1"/>
              <p:nvPr/>
            </p:nvSpPr>
            <p:spPr>
              <a:xfrm>
                <a:off x="10839291" y="863144"/>
                <a:ext cx="122806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A54EC1-14D9-475A-8827-EDDC01D68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291" y="863144"/>
                <a:ext cx="1228069" cy="8991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1079E3-D98A-4F23-A9B8-E1B6C17FD812}"/>
                  </a:ext>
                </a:extLst>
              </p:cNvPr>
              <p:cNvSpPr txBox="1"/>
              <p:nvPr/>
            </p:nvSpPr>
            <p:spPr>
              <a:xfrm>
                <a:off x="9368268" y="2365027"/>
                <a:ext cx="15472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1079E3-D98A-4F23-A9B8-E1B6C17F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268" y="2365027"/>
                <a:ext cx="154722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1B19C5-54F6-4884-84EC-82923A9E4117}"/>
                  </a:ext>
                </a:extLst>
              </p:cNvPr>
              <p:cNvSpPr txBox="1"/>
              <p:nvPr/>
            </p:nvSpPr>
            <p:spPr>
              <a:xfrm>
                <a:off x="10839291" y="2177059"/>
                <a:ext cx="122806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1B19C5-54F6-4884-84EC-82923A9E4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291" y="2177059"/>
                <a:ext cx="1228069" cy="89915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C350D21C-E040-47F3-880D-8010A885E501}"/>
              </a:ext>
            </a:extLst>
          </p:cNvPr>
          <p:cNvGraphicFramePr>
            <a:graphicFrameLocks noGrp="1"/>
          </p:cNvGraphicFramePr>
          <p:nvPr/>
        </p:nvGraphicFramePr>
        <p:xfrm>
          <a:off x="1594218" y="4208376"/>
          <a:ext cx="6348572" cy="1649139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2003030">
                  <a:extLst>
                    <a:ext uri="{9D8B030D-6E8A-4147-A177-3AD203B41FA5}">
                      <a16:colId xmlns:a16="http://schemas.microsoft.com/office/drawing/2014/main" val="2280401672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3689709473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1526058969"/>
                    </a:ext>
                  </a:extLst>
                </a:gridCol>
                <a:gridCol w="1448514">
                  <a:extLst>
                    <a:ext uri="{9D8B030D-6E8A-4147-A177-3AD203B41FA5}">
                      <a16:colId xmlns:a16="http://schemas.microsoft.com/office/drawing/2014/main" val="3685876560"/>
                    </a:ext>
                  </a:extLst>
                </a:gridCol>
              </a:tblGrid>
              <a:tr h="605139"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204194"/>
                  </a:ext>
                </a:extLst>
              </a:tr>
              <a:tr h="1044000"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6049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8095A6-7C77-46DB-A9C8-4DAF31237897}"/>
                  </a:ext>
                </a:extLst>
              </p:cNvPr>
              <p:cNvSpPr txBox="1"/>
              <p:nvPr/>
            </p:nvSpPr>
            <p:spPr>
              <a:xfrm>
                <a:off x="1787098" y="4225980"/>
                <a:ext cx="1669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8095A6-7C77-46DB-A9C8-4DAF3123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098" y="4225980"/>
                <a:ext cx="166934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718AE2-A85D-400A-BA60-033A51C62107}"/>
                  </a:ext>
                </a:extLst>
              </p:cNvPr>
              <p:cNvSpPr txBox="1"/>
              <p:nvPr/>
            </p:nvSpPr>
            <p:spPr>
              <a:xfrm>
                <a:off x="1787098" y="5052625"/>
                <a:ext cx="1669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718AE2-A85D-400A-BA60-033A51C62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098" y="5052625"/>
                <a:ext cx="166934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14FB8-0317-44B8-8774-DA8809A4E2BB}"/>
                  </a:ext>
                </a:extLst>
              </p:cNvPr>
              <p:cNvSpPr txBox="1"/>
              <p:nvPr/>
            </p:nvSpPr>
            <p:spPr>
              <a:xfrm>
                <a:off x="3999864" y="4225980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514FB8-0317-44B8-8774-DA8809A4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4" y="4225980"/>
                <a:ext cx="65361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D3F3D2-4260-4501-A3E4-881652482146}"/>
                  </a:ext>
                </a:extLst>
              </p:cNvPr>
              <p:cNvSpPr txBox="1"/>
              <p:nvPr/>
            </p:nvSpPr>
            <p:spPr>
              <a:xfrm>
                <a:off x="5449382" y="4225980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D3F3D2-4260-4501-A3E4-881652482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382" y="4225980"/>
                <a:ext cx="653612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4EC449-6C3E-406A-8E18-22C541CE7D37}"/>
                  </a:ext>
                </a:extLst>
              </p:cNvPr>
              <p:cNvSpPr txBox="1"/>
              <p:nvPr/>
            </p:nvSpPr>
            <p:spPr>
              <a:xfrm>
                <a:off x="6898900" y="4225980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4EC449-6C3E-406A-8E18-22C541CE7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00" y="4225980"/>
                <a:ext cx="65361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69F115-46B5-4BE5-89C1-2A9595ED51BF}"/>
                  </a:ext>
                </a:extLst>
              </p:cNvPr>
              <p:cNvSpPr txBox="1"/>
              <p:nvPr/>
            </p:nvSpPr>
            <p:spPr>
              <a:xfrm>
                <a:off x="3653569" y="4863343"/>
                <a:ext cx="1335143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19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69F115-46B5-4BE5-89C1-2A9595ED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569" y="4863343"/>
                <a:ext cx="1335143" cy="90178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521DAA-3917-4D8C-BA1D-0D22982DD8B7}"/>
                  </a:ext>
                </a:extLst>
              </p:cNvPr>
              <p:cNvSpPr txBox="1"/>
              <p:nvPr/>
            </p:nvSpPr>
            <p:spPr>
              <a:xfrm>
                <a:off x="5104469" y="4863343"/>
                <a:ext cx="1335143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95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521DAA-3917-4D8C-BA1D-0D22982DD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469" y="4863343"/>
                <a:ext cx="1335143" cy="90178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7C12B5-31AE-44CA-9C8E-57C0E7C4764E}"/>
                  </a:ext>
                </a:extLst>
              </p:cNvPr>
              <p:cNvSpPr txBox="1"/>
              <p:nvPr/>
            </p:nvSpPr>
            <p:spPr>
              <a:xfrm>
                <a:off x="6555369" y="4863343"/>
                <a:ext cx="1335143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95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7C12B5-31AE-44CA-9C8E-57C0E7C47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369" y="4863343"/>
                <a:ext cx="1335143" cy="9017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2D4B55-3514-4F33-94BC-76FEE4506870}"/>
                  </a:ext>
                </a:extLst>
              </p:cNvPr>
              <p:cNvSpPr txBox="1"/>
              <p:nvPr/>
            </p:nvSpPr>
            <p:spPr>
              <a:xfrm>
                <a:off x="1571837" y="3354474"/>
                <a:ext cx="6621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>
                  <a:spcBef>
                    <a:spcPts val="0"/>
                  </a:spcBef>
                </a:pPr>
                <a:r>
                  <a:rPr lang="en-GB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So, probability distribution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X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 is as follow:</a:t>
                </a:r>
                <a:endParaRPr lang="en-IN" sz="280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2D4B55-3514-4F33-94BC-76FEE4506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37" y="3354474"/>
                <a:ext cx="6621780" cy="523220"/>
              </a:xfrm>
              <a:prstGeom prst="rect">
                <a:avLst/>
              </a:prstGeom>
              <a:blipFill>
                <a:blip r:embed="rId33"/>
                <a:stretch>
                  <a:fillRect l="-1934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4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  <p:bldP spid="60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Method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61050"/>
            <a:ext cx="10515600" cy="1500187"/>
          </a:xfrm>
        </p:spPr>
        <p:txBody>
          <a:bodyPr>
            <a:normAutofit/>
          </a:bodyPr>
          <a:lstStyle/>
          <a:p>
            <a:r>
              <a:rPr lang="en-IN" sz="2800" dirty="0"/>
              <a:t>Counting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39012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8"/>
                <a:ext cx="11929645" cy="166309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  <a:tabLst>
                    <a:tab pos="0" algn="l"/>
                    <a:tab pos="447675" algn="l"/>
                  </a:tabLst>
                </a:pPr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3</m:t>
                    </m:r>
                  </m:oMath>
                </a14:m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red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2</m:t>
                    </m:r>
                  </m:oMath>
                </a14:m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white balls in a box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2</m:t>
                    </m:r>
                  </m:oMath>
                </a14:m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balls are taken at random from it. A person gets Rs.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20</m:t>
                    </m:r>
                  </m:oMath>
                </a14:m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for each red ball and Rs.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10</m:t>
                    </m:r>
                  </m:oMath>
                </a14:m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for each white ball. Find his expected gain.</a:t>
                </a:r>
                <a:endParaRPr lang="en-IN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8"/>
                <a:ext cx="11929645" cy="1663091"/>
              </a:xfrm>
              <a:prstGeom prst="rect">
                <a:avLst/>
              </a:prstGeom>
              <a:blipFill>
                <a:blip r:embed="rId2"/>
                <a:stretch>
                  <a:fillRect l="-1074" t="-733" r="-1074" b="-58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5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082" y="2687566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B56B1-91F7-4EC3-A8DA-3E4826259CC3}"/>
              </a:ext>
            </a:extLst>
          </p:cNvPr>
          <p:cNvSpPr txBox="1"/>
          <p:nvPr/>
        </p:nvSpPr>
        <p:spPr>
          <a:xfrm>
            <a:off x="1576712" y="2687566"/>
            <a:ext cx="1853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Total balls: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78593A-C600-46B7-B01F-94A7E33EAC11}"/>
                  </a:ext>
                </a:extLst>
              </p:cNvPr>
              <p:cNvSpPr txBox="1"/>
              <p:nvPr/>
            </p:nvSpPr>
            <p:spPr>
              <a:xfrm>
                <a:off x="3278415" y="2687566"/>
                <a:ext cx="975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red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78593A-C600-46B7-B01F-94A7E33EA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415" y="2687566"/>
                <a:ext cx="975988" cy="523220"/>
              </a:xfrm>
              <a:prstGeom prst="rect">
                <a:avLst/>
              </a:prstGeom>
              <a:blipFill>
                <a:blip r:embed="rId3"/>
                <a:stretch>
                  <a:fillRect t="-11628" r="-437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4EF61E-5A54-4832-ADD3-7C0776259514}"/>
                  </a:ext>
                </a:extLst>
              </p:cNvPr>
              <p:cNvSpPr txBox="1"/>
              <p:nvPr/>
            </p:nvSpPr>
            <p:spPr>
              <a:xfrm>
                <a:off x="4195297" y="2687566"/>
                <a:ext cx="550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4EF61E-5A54-4832-ADD3-7C077625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297" y="2687566"/>
                <a:ext cx="5509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5FA8B8-230B-4474-85A0-475A8C70C327}"/>
                  </a:ext>
                </a:extLst>
              </p:cNvPr>
              <p:cNvSpPr txBox="1"/>
              <p:nvPr/>
            </p:nvSpPr>
            <p:spPr>
              <a:xfrm>
                <a:off x="4687111" y="2687566"/>
                <a:ext cx="12483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white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5FA8B8-230B-4474-85A0-475A8C70C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111" y="2687566"/>
                <a:ext cx="1248397" cy="523220"/>
              </a:xfrm>
              <a:prstGeom prst="rect">
                <a:avLst/>
              </a:prstGeom>
              <a:blipFill>
                <a:blip r:embed="rId5"/>
                <a:stretch>
                  <a:fillRect t="-11628" r="-585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7F9813-FD35-4991-93B0-E4571962C0C9}"/>
                  </a:ext>
                </a:extLst>
              </p:cNvPr>
              <p:cNvSpPr txBox="1"/>
              <p:nvPr/>
            </p:nvSpPr>
            <p:spPr>
              <a:xfrm>
                <a:off x="5817295" y="2687566"/>
                <a:ext cx="550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7F9813-FD35-4991-93B0-E4571962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5" y="2687566"/>
                <a:ext cx="5509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92D230-C684-4FAF-A94C-63E33CFB5B4C}"/>
                  </a:ext>
                </a:extLst>
              </p:cNvPr>
              <p:cNvSpPr txBox="1"/>
              <p:nvPr/>
            </p:nvSpPr>
            <p:spPr>
              <a:xfrm>
                <a:off x="6277786" y="2687566"/>
                <a:ext cx="5737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92D230-C684-4FAF-A94C-63E33CFB5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6" y="2687566"/>
                <a:ext cx="57376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D8613D-C637-4F2A-B162-E4E436BA9120}"/>
                  </a:ext>
                </a:extLst>
              </p:cNvPr>
              <p:cNvSpPr txBox="1"/>
              <p:nvPr/>
            </p:nvSpPr>
            <p:spPr>
              <a:xfrm>
                <a:off x="1576712" y="4570855"/>
                <a:ext cx="64158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represent the gain of the person in Rs.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D8613D-C637-4F2A-B162-E4E436BA9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2" y="4570855"/>
                <a:ext cx="6415821" cy="523220"/>
              </a:xfrm>
              <a:prstGeom prst="rect">
                <a:avLst/>
              </a:prstGeom>
              <a:blipFill>
                <a:blip r:embed="rId20"/>
                <a:stretch>
                  <a:fillRect l="-1996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0BCA4F-D6BF-4AB5-95A6-167664FC252D}"/>
                  </a:ext>
                </a:extLst>
              </p:cNvPr>
              <p:cNvSpPr txBox="1"/>
              <p:nvPr/>
            </p:nvSpPr>
            <p:spPr>
              <a:xfrm>
                <a:off x="1576711" y="5224175"/>
                <a:ext cx="103685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The possible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depend on the combination of balls drawn.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0BCA4F-D6BF-4AB5-95A6-167664FC2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1" y="5224175"/>
                <a:ext cx="10368541" cy="523220"/>
              </a:xfrm>
              <a:prstGeom prst="rect">
                <a:avLst/>
              </a:prstGeom>
              <a:blipFill>
                <a:blip r:embed="rId21"/>
                <a:stretch>
                  <a:fillRect l="-1235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9C78E1-3CB5-4F91-BB82-CE7379B8332C}"/>
                  </a:ext>
                </a:extLst>
              </p:cNvPr>
              <p:cNvSpPr txBox="1"/>
              <p:nvPr/>
            </p:nvSpPr>
            <p:spPr>
              <a:xfrm>
                <a:off x="1576712" y="3241524"/>
                <a:ext cx="3642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Gain per red ball: Rs.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9C78E1-3CB5-4F91-BB82-CE7379B83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2" y="3241524"/>
                <a:ext cx="3642988" cy="523220"/>
              </a:xfrm>
              <a:prstGeom prst="rect">
                <a:avLst/>
              </a:prstGeom>
              <a:blipFill>
                <a:blip r:embed="rId22"/>
                <a:stretch>
                  <a:fillRect l="-3518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48B9DE-AE05-4560-918D-622A490CA532}"/>
                  </a:ext>
                </a:extLst>
              </p:cNvPr>
              <p:cNvSpPr txBox="1"/>
              <p:nvPr/>
            </p:nvSpPr>
            <p:spPr>
              <a:xfrm>
                <a:off x="1576711" y="3795482"/>
                <a:ext cx="42405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Gain per white ball: Rs.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48B9DE-AE05-4560-918D-622A490CA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1" y="3795482"/>
                <a:ext cx="4240583" cy="523220"/>
              </a:xfrm>
              <a:prstGeom prst="rect">
                <a:avLst/>
              </a:prstGeom>
              <a:blipFill>
                <a:blip r:embed="rId23"/>
                <a:stretch>
                  <a:fillRect l="-3022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82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46" grpId="0"/>
      <p:bldP spid="47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5 (Continue)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B56B1-91F7-4EC3-A8DA-3E4826259CC3}"/>
              </a:ext>
            </a:extLst>
          </p:cNvPr>
          <p:cNvSpPr txBox="1"/>
          <p:nvPr/>
        </p:nvSpPr>
        <p:spPr>
          <a:xfrm>
            <a:off x="7117183" y="711201"/>
            <a:ext cx="1853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Total balls: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78593A-C600-46B7-B01F-94A7E33EAC11}"/>
                  </a:ext>
                </a:extLst>
              </p:cNvPr>
              <p:cNvSpPr txBox="1"/>
              <p:nvPr/>
            </p:nvSpPr>
            <p:spPr>
              <a:xfrm>
                <a:off x="8818886" y="711201"/>
                <a:ext cx="975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red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78593A-C600-46B7-B01F-94A7E33EA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886" y="711201"/>
                <a:ext cx="975988" cy="523220"/>
              </a:xfrm>
              <a:prstGeom prst="rect">
                <a:avLst/>
              </a:prstGeom>
              <a:blipFill>
                <a:blip r:embed="rId2"/>
                <a:stretch>
                  <a:fillRect t="-11765" r="-437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4EF61E-5A54-4832-ADD3-7C0776259514}"/>
                  </a:ext>
                </a:extLst>
              </p:cNvPr>
              <p:cNvSpPr txBox="1"/>
              <p:nvPr/>
            </p:nvSpPr>
            <p:spPr>
              <a:xfrm>
                <a:off x="9735768" y="711201"/>
                <a:ext cx="550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4EF61E-5A54-4832-ADD3-7C077625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768" y="711201"/>
                <a:ext cx="55092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5FA8B8-230B-4474-85A0-475A8C70C327}"/>
                  </a:ext>
                </a:extLst>
              </p:cNvPr>
              <p:cNvSpPr txBox="1"/>
              <p:nvPr/>
            </p:nvSpPr>
            <p:spPr>
              <a:xfrm>
                <a:off x="10227582" y="711201"/>
                <a:ext cx="12483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white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5FA8B8-230B-4474-85A0-475A8C70C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582" y="711201"/>
                <a:ext cx="1248397" cy="523220"/>
              </a:xfrm>
              <a:prstGeom prst="rect">
                <a:avLst/>
              </a:prstGeom>
              <a:blipFill>
                <a:blip r:embed="rId4"/>
                <a:stretch>
                  <a:fillRect t="-11765" r="-5854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7F9813-FD35-4991-93B0-E4571962C0C9}"/>
                  </a:ext>
                </a:extLst>
              </p:cNvPr>
              <p:cNvSpPr txBox="1"/>
              <p:nvPr/>
            </p:nvSpPr>
            <p:spPr>
              <a:xfrm>
                <a:off x="11357766" y="711201"/>
                <a:ext cx="550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7F9813-FD35-4991-93B0-E4571962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7766" y="711201"/>
                <a:ext cx="5509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92D230-C684-4FAF-A94C-63E33CFB5B4C}"/>
                  </a:ext>
                </a:extLst>
              </p:cNvPr>
              <p:cNvSpPr txBox="1"/>
              <p:nvPr/>
            </p:nvSpPr>
            <p:spPr>
              <a:xfrm>
                <a:off x="11818258" y="711201"/>
                <a:ext cx="3737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92D230-C684-4FAF-A94C-63E33CFB5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258" y="711201"/>
                <a:ext cx="37374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2587BB-74E3-41AA-998A-71DEF2582BBD}"/>
                  </a:ext>
                </a:extLst>
              </p:cNvPr>
              <p:cNvSpPr txBox="1"/>
              <p:nvPr/>
            </p:nvSpPr>
            <p:spPr>
              <a:xfrm>
                <a:off x="2711914" y="2049070"/>
                <a:ext cx="1878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=40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2587BB-74E3-41AA-998A-71DEF258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914" y="2049070"/>
                <a:ext cx="187808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203F35-B21E-429F-A309-3EFE0AE21A4B}"/>
                  </a:ext>
                </a:extLst>
              </p:cNvPr>
              <p:cNvSpPr txBox="1"/>
              <p:nvPr/>
            </p:nvSpPr>
            <p:spPr>
              <a:xfrm>
                <a:off x="4343366" y="1768342"/>
                <a:ext cx="1409918" cy="1053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203F35-B21E-429F-A309-3EFE0AE2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6" y="1768342"/>
                <a:ext cx="1409918" cy="105375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614DBB-E7B9-4046-83C0-286C892727C5}"/>
                  </a:ext>
                </a:extLst>
              </p:cNvPr>
              <p:cNvSpPr txBox="1"/>
              <p:nvPr/>
            </p:nvSpPr>
            <p:spPr>
              <a:xfrm>
                <a:off x="5674168" y="1861101"/>
                <a:ext cx="122806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614DBB-E7B9-4046-83C0-286C89272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68" y="1861101"/>
                <a:ext cx="1228069" cy="89915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9C78E1-3CB5-4F91-BB82-CE7379B8332C}"/>
                  </a:ext>
                </a:extLst>
              </p:cNvPr>
              <p:cNvSpPr txBox="1"/>
              <p:nvPr/>
            </p:nvSpPr>
            <p:spPr>
              <a:xfrm>
                <a:off x="8675871" y="1245122"/>
                <a:ext cx="39902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Gain per red ball: Rs.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9C78E1-3CB5-4F91-BB82-CE7379B83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871" y="1245122"/>
                <a:ext cx="3990262" cy="523220"/>
              </a:xfrm>
              <a:prstGeom prst="rect">
                <a:avLst/>
              </a:prstGeom>
              <a:blipFill>
                <a:blip r:embed="rId23"/>
                <a:stretch>
                  <a:fillRect l="-305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48B9DE-AE05-4560-918D-622A490CA532}"/>
                  </a:ext>
                </a:extLst>
              </p:cNvPr>
              <p:cNvSpPr txBox="1"/>
              <p:nvPr/>
            </p:nvSpPr>
            <p:spPr>
              <a:xfrm>
                <a:off x="8377074" y="1779042"/>
                <a:ext cx="40181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Gain per white ball: Rs.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48B9DE-AE05-4560-918D-622A490CA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074" y="1779042"/>
                <a:ext cx="4018125" cy="523220"/>
              </a:xfrm>
              <a:prstGeom prst="rect">
                <a:avLst/>
              </a:prstGeom>
              <a:blipFill>
                <a:blip r:embed="rId24"/>
                <a:stretch>
                  <a:fillRect l="-303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6D997A8A-DB1C-44B1-A675-581F96D0579F}"/>
              </a:ext>
            </a:extLst>
          </p:cNvPr>
          <p:cNvSpPr txBox="1"/>
          <p:nvPr/>
        </p:nvSpPr>
        <p:spPr>
          <a:xfrm>
            <a:off x="1577122" y="766139"/>
            <a:ext cx="1928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Case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789591D-E0AC-4E5E-8BE8-7136A365E9C5}"/>
                  </a:ext>
                </a:extLst>
              </p:cNvPr>
              <p:cNvSpPr txBox="1"/>
              <p:nvPr/>
            </p:nvSpPr>
            <p:spPr>
              <a:xfrm>
                <a:off x="2711914" y="766139"/>
                <a:ext cx="3026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red balls drawn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789591D-E0AC-4E5E-8BE8-7136A365E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914" y="766139"/>
                <a:ext cx="3026650" cy="523220"/>
              </a:xfrm>
              <a:prstGeom prst="rect">
                <a:avLst/>
              </a:prstGeom>
              <a:blipFill>
                <a:blip r:embed="rId2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30717C3E-1236-4A34-8389-2CDC4A06DB9D}"/>
              </a:ext>
            </a:extLst>
          </p:cNvPr>
          <p:cNvSpPr txBox="1"/>
          <p:nvPr/>
        </p:nvSpPr>
        <p:spPr>
          <a:xfrm>
            <a:off x="2711914" y="1272432"/>
            <a:ext cx="916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3256E7-2944-4B8E-BF0B-98C78AC42C4E}"/>
                  </a:ext>
                </a:extLst>
              </p:cNvPr>
              <p:cNvSpPr txBox="1"/>
              <p:nvPr/>
            </p:nvSpPr>
            <p:spPr>
              <a:xfrm>
                <a:off x="3472711" y="1272432"/>
                <a:ext cx="91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3256E7-2944-4B8E-BF0B-98C78AC42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711" y="1272432"/>
                <a:ext cx="91665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F5E54E-5D91-4F66-99CA-E97BCC5C5D4E}"/>
                  </a:ext>
                </a:extLst>
              </p:cNvPr>
              <p:cNvSpPr txBox="1"/>
              <p:nvPr/>
            </p:nvSpPr>
            <p:spPr>
              <a:xfrm>
                <a:off x="2711914" y="4223878"/>
                <a:ext cx="1878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F5E54E-5D91-4F66-99CA-E97BCC5C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914" y="4223878"/>
                <a:ext cx="187808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28EBED5-01CD-4277-BED0-0D1ED3E82F27}"/>
                  </a:ext>
                </a:extLst>
              </p:cNvPr>
              <p:cNvSpPr txBox="1"/>
              <p:nvPr/>
            </p:nvSpPr>
            <p:spPr>
              <a:xfrm>
                <a:off x="4343366" y="3943150"/>
                <a:ext cx="1409918" cy="1053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28EBED5-01CD-4277-BED0-0D1ED3E8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6" y="3943150"/>
                <a:ext cx="1409918" cy="105375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950B92-FB8D-48F9-A9AB-51266BDB34C9}"/>
                  </a:ext>
                </a:extLst>
              </p:cNvPr>
              <p:cNvSpPr txBox="1"/>
              <p:nvPr/>
            </p:nvSpPr>
            <p:spPr>
              <a:xfrm>
                <a:off x="5674168" y="4035909"/>
                <a:ext cx="122806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950B92-FB8D-48F9-A9AB-51266BDB3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68" y="4035909"/>
                <a:ext cx="1228069" cy="89915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490137A9-3002-4539-B915-484667A9D6A8}"/>
              </a:ext>
            </a:extLst>
          </p:cNvPr>
          <p:cNvSpPr txBox="1"/>
          <p:nvPr/>
        </p:nvSpPr>
        <p:spPr>
          <a:xfrm>
            <a:off x="1577122" y="2940947"/>
            <a:ext cx="17926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Case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B3F15E-8980-4816-92D6-004F7E864E46}"/>
                  </a:ext>
                </a:extLst>
              </p:cNvPr>
              <p:cNvSpPr txBox="1"/>
              <p:nvPr/>
            </p:nvSpPr>
            <p:spPr>
              <a:xfrm>
                <a:off x="2711913" y="2940947"/>
                <a:ext cx="39259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white balls drawn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B3F15E-8980-4816-92D6-004F7E864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913" y="2940947"/>
                <a:ext cx="3925953" cy="523220"/>
              </a:xfrm>
              <a:prstGeom prst="rect">
                <a:avLst/>
              </a:prstGeom>
              <a:blipFill>
                <a:blip r:embed="rId30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4A14A45D-7A35-4ADE-A370-4F25765C7604}"/>
              </a:ext>
            </a:extLst>
          </p:cNvPr>
          <p:cNvSpPr txBox="1"/>
          <p:nvPr/>
        </p:nvSpPr>
        <p:spPr>
          <a:xfrm>
            <a:off x="2711914" y="3447240"/>
            <a:ext cx="916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A33D46C-B531-4C4D-96C6-FAB990D67ED6}"/>
                  </a:ext>
                </a:extLst>
              </p:cNvPr>
              <p:cNvSpPr txBox="1"/>
              <p:nvPr/>
            </p:nvSpPr>
            <p:spPr>
              <a:xfrm>
                <a:off x="3472711" y="3447240"/>
                <a:ext cx="91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A33D46C-B531-4C4D-96C6-FAB990D67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711" y="3447240"/>
                <a:ext cx="916657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1E79BF-F17F-47E8-84D4-5722F29A25F5}"/>
                  </a:ext>
                </a:extLst>
              </p:cNvPr>
              <p:cNvSpPr txBox="1"/>
              <p:nvPr/>
            </p:nvSpPr>
            <p:spPr>
              <a:xfrm>
                <a:off x="8101447" y="4323917"/>
                <a:ext cx="1878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=30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1E79BF-F17F-47E8-84D4-5722F29A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447" y="4323917"/>
                <a:ext cx="1878082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2670E9F-32AC-45F0-8B11-FCCED29AD26F}"/>
                  </a:ext>
                </a:extLst>
              </p:cNvPr>
              <p:cNvSpPr txBox="1"/>
              <p:nvPr/>
            </p:nvSpPr>
            <p:spPr>
              <a:xfrm>
                <a:off x="9732899" y="4043189"/>
                <a:ext cx="2085796" cy="1053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Pre>
                            <m:sPre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sPre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2670E9F-32AC-45F0-8B11-FCCED29AD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899" y="4043189"/>
                <a:ext cx="2085796" cy="105375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1F59262-B346-46BB-910E-05292FCCE1ED}"/>
                  </a:ext>
                </a:extLst>
              </p:cNvPr>
              <p:cNvSpPr txBox="1"/>
              <p:nvPr/>
            </p:nvSpPr>
            <p:spPr>
              <a:xfrm>
                <a:off x="9778901" y="5235552"/>
                <a:ext cx="1228069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1F59262-B346-46BB-910E-05292FCC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901" y="5235552"/>
                <a:ext cx="1228069" cy="91057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5CC3962-5465-4769-8910-D3C188C55FAD}"/>
              </a:ext>
            </a:extLst>
          </p:cNvPr>
          <p:cNvSpPr txBox="1"/>
          <p:nvPr/>
        </p:nvSpPr>
        <p:spPr>
          <a:xfrm>
            <a:off x="6966655" y="3040986"/>
            <a:ext cx="1567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Case 3: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7A3618-E44E-4799-9A81-58F198757FE7}"/>
                  </a:ext>
                </a:extLst>
              </p:cNvPr>
              <p:cNvSpPr txBox="1"/>
              <p:nvPr/>
            </p:nvSpPr>
            <p:spPr>
              <a:xfrm>
                <a:off x="8101446" y="3040986"/>
                <a:ext cx="4801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white and 1 red ball drawn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A7A3618-E44E-4799-9A81-58F198757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446" y="3040986"/>
                <a:ext cx="4801754" cy="523220"/>
              </a:xfrm>
              <a:prstGeom prst="rect">
                <a:avLst/>
              </a:prstGeom>
              <a:blipFill>
                <a:blip r:embed="rId3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2BE75BD8-F43D-4ABA-9988-5480E618679A}"/>
              </a:ext>
            </a:extLst>
          </p:cNvPr>
          <p:cNvSpPr txBox="1"/>
          <p:nvPr/>
        </p:nvSpPr>
        <p:spPr>
          <a:xfrm>
            <a:off x="8101447" y="3547279"/>
            <a:ext cx="916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68175D-27D0-490A-828B-30655E2C25D9}"/>
                  </a:ext>
                </a:extLst>
              </p:cNvPr>
              <p:cNvSpPr txBox="1"/>
              <p:nvPr/>
            </p:nvSpPr>
            <p:spPr>
              <a:xfrm>
                <a:off x="8862244" y="3547279"/>
                <a:ext cx="9166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68175D-27D0-490A-828B-30655E2C2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244" y="3547279"/>
                <a:ext cx="916657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C07A516-FB5D-476E-88C0-D4830CDDBC8F}"/>
              </a:ext>
            </a:extLst>
          </p:cNvPr>
          <p:cNvCxnSpPr>
            <a:cxnSpLocks/>
          </p:cNvCxnSpPr>
          <p:nvPr/>
        </p:nvCxnSpPr>
        <p:spPr>
          <a:xfrm>
            <a:off x="6902976" y="2999776"/>
            <a:ext cx="0" cy="33248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39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5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2587BB-74E3-41AA-998A-71DEF2582BBD}"/>
                  </a:ext>
                </a:extLst>
              </p:cNvPr>
              <p:cNvSpPr txBox="1"/>
              <p:nvPr/>
            </p:nvSpPr>
            <p:spPr>
              <a:xfrm>
                <a:off x="7333286" y="992207"/>
                <a:ext cx="1878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=40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2587BB-74E3-41AA-998A-71DEF258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286" y="992207"/>
                <a:ext cx="18780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614DBB-E7B9-4046-83C0-286C892727C5}"/>
                  </a:ext>
                </a:extLst>
              </p:cNvPr>
              <p:cNvSpPr txBox="1"/>
              <p:nvPr/>
            </p:nvSpPr>
            <p:spPr>
              <a:xfrm>
                <a:off x="8899127" y="775664"/>
                <a:ext cx="122806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614DBB-E7B9-4046-83C0-286C89272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127" y="775664"/>
                <a:ext cx="1228069" cy="899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F5E54E-5D91-4F66-99CA-E97BCC5C5D4E}"/>
                  </a:ext>
                </a:extLst>
              </p:cNvPr>
              <p:cNvSpPr txBox="1"/>
              <p:nvPr/>
            </p:nvSpPr>
            <p:spPr>
              <a:xfrm>
                <a:off x="1577122" y="992208"/>
                <a:ext cx="1878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F5E54E-5D91-4F66-99CA-E97BCC5C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122" y="992208"/>
                <a:ext cx="18780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950B92-FB8D-48F9-A9AB-51266BDB34C9}"/>
                  </a:ext>
                </a:extLst>
              </p:cNvPr>
              <p:cNvSpPr txBox="1"/>
              <p:nvPr/>
            </p:nvSpPr>
            <p:spPr>
              <a:xfrm>
                <a:off x="3162013" y="766139"/>
                <a:ext cx="1228069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950B92-FB8D-48F9-A9AB-51266BDB3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013" y="766139"/>
                <a:ext cx="1228069" cy="899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1E79BF-F17F-47E8-84D4-5722F29A25F5}"/>
                  </a:ext>
                </a:extLst>
              </p:cNvPr>
              <p:cNvSpPr txBox="1"/>
              <p:nvPr/>
            </p:nvSpPr>
            <p:spPr>
              <a:xfrm>
                <a:off x="4539376" y="997914"/>
                <a:ext cx="1878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=30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1E79BF-F17F-47E8-84D4-5722F29A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376" y="997914"/>
                <a:ext cx="187808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1F59262-B346-46BB-910E-05292FCCE1ED}"/>
                  </a:ext>
                </a:extLst>
              </p:cNvPr>
              <p:cNvSpPr txBox="1"/>
              <p:nvPr/>
            </p:nvSpPr>
            <p:spPr>
              <a:xfrm>
                <a:off x="6152426" y="775664"/>
                <a:ext cx="1228069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1F59262-B346-46BB-910E-05292FCC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426" y="775664"/>
                <a:ext cx="1228069" cy="9105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B613594-B41C-4B49-9BC3-80D086293308}"/>
              </a:ext>
            </a:extLst>
          </p:cNvPr>
          <p:cNvSpPr txBox="1"/>
          <p:nvPr/>
        </p:nvSpPr>
        <p:spPr>
          <a:xfrm>
            <a:off x="1577122" y="2416427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The expected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29EA63-0746-4896-AFC5-02D87EFFCE2E}"/>
                  </a:ext>
                </a:extLst>
              </p:cNvPr>
              <p:cNvSpPr txBox="1"/>
              <p:nvPr/>
            </p:nvSpPr>
            <p:spPr>
              <a:xfrm>
                <a:off x="1576712" y="3287819"/>
                <a:ext cx="10221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29EA63-0746-4896-AFC5-02D87EFFC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2" y="3287819"/>
                <a:ext cx="10221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0BD401-4F32-456C-B015-752FD42EFC40}"/>
                  </a:ext>
                </a:extLst>
              </p:cNvPr>
              <p:cNvSpPr txBox="1"/>
              <p:nvPr/>
            </p:nvSpPr>
            <p:spPr>
              <a:xfrm>
                <a:off x="4667892" y="2909425"/>
                <a:ext cx="8118467" cy="1104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​20⋅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30⋅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40⋅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0BD401-4F32-456C-B015-752FD42EF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892" y="2909425"/>
                <a:ext cx="8118467" cy="11041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818BE6-6998-4F6F-A7FD-ED479F74B973}"/>
                  </a:ext>
                </a:extLst>
              </p:cNvPr>
              <p:cNvSpPr txBox="1"/>
              <p:nvPr/>
            </p:nvSpPr>
            <p:spPr>
              <a:xfrm>
                <a:off x="4667893" y="4328357"/>
                <a:ext cx="24773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IN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818BE6-6998-4F6F-A7FD-ED479F74B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893" y="4328357"/>
                <a:ext cx="247735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53212F-E7B8-4155-8ADC-EBE0B44BBA18}"/>
                  </a:ext>
                </a:extLst>
              </p:cNvPr>
              <p:cNvSpPr txBox="1"/>
              <p:nvPr/>
            </p:nvSpPr>
            <p:spPr>
              <a:xfrm>
                <a:off x="2380393" y="3049953"/>
                <a:ext cx="27625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 ∈ 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53212F-E7B8-4155-8ADC-EBE0B44BB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93" y="3049953"/>
                <a:ext cx="2762520" cy="11378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73E695-9020-4772-BB61-C9396CFBBCE3}"/>
                  </a:ext>
                </a:extLst>
              </p:cNvPr>
              <p:cNvSpPr txBox="1"/>
              <p:nvPr/>
            </p:nvSpPr>
            <p:spPr>
              <a:xfrm>
                <a:off x="4605861" y="5166809"/>
                <a:ext cx="10741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32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73E695-9020-4772-BB61-C9396CFBB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861" y="5166809"/>
                <a:ext cx="10741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D785616-6A31-433E-848B-57FC527B9037}"/>
              </a:ext>
            </a:extLst>
          </p:cNvPr>
          <p:cNvSpPr txBox="1"/>
          <p:nvPr/>
        </p:nvSpPr>
        <p:spPr>
          <a:xfrm>
            <a:off x="1577122" y="1866862"/>
            <a:ext cx="1021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B22DEA-3569-434D-ACDC-930C8A420544}"/>
                  </a:ext>
                </a:extLst>
              </p:cNvPr>
              <p:cNvSpPr txBox="1"/>
              <p:nvPr/>
            </p:nvSpPr>
            <p:spPr>
              <a:xfrm>
                <a:off x="1576712" y="5864437"/>
                <a:ext cx="69576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800" b="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algn="just"/>
                <a:r>
                  <a:rPr lang="en-GB" i="0" dirty="0">
                    <a:latin typeface="+mj-lt"/>
                  </a:rPr>
                  <a:t>The expected gain of the person is Rs. </a:t>
                </a:r>
                <a14:m>
                  <m:oMath xmlns:m="http://schemas.openxmlformats.org/officeDocument/2006/math">
                    <m:r>
                      <a:rPr lang="en-GB" i="0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GB" i="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B22DEA-3569-434D-ACDC-930C8A420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2" y="5864437"/>
                <a:ext cx="6957688" cy="523220"/>
              </a:xfrm>
              <a:prstGeom prst="rect">
                <a:avLst/>
              </a:prstGeom>
              <a:blipFill>
                <a:blip r:embed="rId13"/>
                <a:stretch>
                  <a:fillRect l="-184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08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21731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endParaRPr lang="en-GB" dirty="0">
                  <a:latin typeface="+mj-lt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GB" dirty="0">
                    <a:latin typeface="+mj-lt"/>
                  </a:rPr>
                  <a:t>A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>
                    <a:latin typeface="+mj-lt"/>
                  </a:rPr>
                  <a:t> has P.D.F</a:t>
                </a: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2173100"/>
              </a:xfrm>
              <a:prstGeom prst="rect">
                <a:avLst/>
              </a:prstGeom>
              <a:blipFill>
                <a:blip r:embed="rId2"/>
                <a:stretch>
                  <a:fillRect l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6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19296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/>
              <p:nvPr/>
            </p:nvSpPr>
            <p:spPr>
              <a:xfrm>
                <a:off x="1603640" y="3120643"/>
                <a:ext cx="2582196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DCC6CF-51F9-42EA-9779-CC332507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40" y="3120643"/>
                <a:ext cx="2582196" cy="614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6AFBD4-358A-49D7-853B-D90AA92C2485}"/>
                  </a:ext>
                </a:extLst>
              </p:cNvPr>
              <p:cNvSpPr txBox="1"/>
              <p:nvPr/>
            </p:nvSpPr>
            <p:spPr>
              <a:xfrm>
                <a:off x="2454682" y="4033311"/>
                <a:ext cx="2591620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b="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6AFBD4-358A-49D7-853B-D90AA92C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682" y="4033311"/>
                <a:ext cx="2591620" cy="1351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89230A-5B17-4A2F-AEBB-A96980CB2DC8}"/>
                  </a:ext>
                </a:extLst>
              </p:cNvPr>
              <p:cNvSpPr txBox="1"/>
              <p:nvPr/>
            </p:nvSpPr>
            <p:spPr>
              <a:xfrm>
                <a:off x="4418648" y="864488"/>
                <a:ext cx="5317124" cy="168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3+2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18 </m:t>
                                  </m:r>
                                </m:den>
                              </m:f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;  2≤</m:t>
                              </m:r>
                              <m:r>
                                <m:rPr>
                                  <m:sty m:val="p"/>
                                </m:r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≤4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     ;</m:t>
                              </m:r>
                              <m:r>
                                <m:rPr>
                                  <m:nor/>
                                </m:rP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+mj-lt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GB" sz="2800" i="0">
                                  <a:solidFill>
                                    <a:schemeClr val="bg1"/>
                                  </a:solidFill>
                                  <a:latin typeface="+mj-lt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89230A-5B17-4A2F-AEBB-A96980CB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648" y="864488"/>
                <a:ext cx="5317124" cy="16878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AE94F7C-87B8-403A-BB33-51D39022409C}"/>
              </a:ext>
            </a:extLst>
          </p:cNvPr>
          <p:cNvSpPr txBox="1"/>
          <p:nvPr/>
        </p:nvSpPr>
        <p:spPr>
          <a:xfrm>
            <a:off x="131176" y="2526878"/>
            <a:ext cx="8006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Find the standard deviation of the distribution.</a:t>
            </a:r>
            <a:endParaRPr lang="en-IN" sz="28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EA84CD-7B89-477B-B6E7-411A94BCCF91}"/>
                  </a:ext>
                </a:extLst>
              </p:cNvPr>
              <p:cNvSpPr txBox="1"/>
              <p:nvPr/>
            </p:nvSpPr>
            <p:spPr>
              <a:xfrm>
                <a:off x="4134532" y="3239110"/>
                <a:ext cx="4003357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EA84CD-7B89-477B-B6E7-411A94BCC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532" y="3239110"/>
                <a:ext cx="4003357" cy="5786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/>
              <p:nvPr/>
            </p:nvSpPr>
            <p:spPr>
              <a:xfrm>
                <a:off x="1603641" y="4437790"/>
                <a:ext cx="9218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41" y="4437790"/>
                <a:ext cx="9218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C57D7-B4FA-4F23-892A-7063629B7599}"/>
                  </a:ext>
                </a:extLst>
              </p:cNvPr>
              <p:cNvSpPr txBox="1"/>
              <p:nvPr/>
            </p:nvSpPr>
            <p:spPr>
              <a:xfrm>
                <a:off x="5046302" y="4033311"/>
                <a:ext cx="3430041" cy="1386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3+2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C57D7-B4FA-4F23-892A-7063629B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302" y="4033311"/>
                <a:ext cx="3430041" cy="138634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63477E-1BBC-463A-9F11-13D9785D3F15}"/>
                  </a:ext>
                </a:extLst>
              </p:cNvPr>
              <p:cNvSpPr txBox="1"/>
              <p:nvPr/>
            </p:nvSpPr>
            <p:spPr>
              <a:xfrm>
                <a:off x="8261942" y="4015966"/>
                <a:ext cx="3686218" cy="1386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63477E-1BBC-463A-9F11-13D9785D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942" y="4015966"/>
                <a:ext cx="3686218" cy="13863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7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5" grpId="0"/>
      <p:bldP spid="22" grpId="0"/>
      <p:bldP spid="23" grpId="0"/>
      <p:bldP spid="29" grpId="0"/>
      <p:bldP spid="30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6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/>
              <p:nvPr/>
            </p:nvSpPr>
            <p:spPr>
              <a:xfrm>
                <a:off x="1317891" y="1135227"/>
                <a:ext cx="9218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891" y="1135227"/>
                <a:ext cx="9218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63477E-1BBC-463A-9F11-13D9785D3F15}"/>
                  </a:ext>
                </a:extLst>
              </p:cNvPr>
              <p:cNvSpPr txBox="1"/>
              <p:nvPr/>
            </p:nvSpPr>
            <p:spPr>
              <a:xfrm>
                <a:off x="2124032" y="684216"/>
                <a:ext cx="3686218" cy="1386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63477E-1BBC-463A-9F11-13D9785D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32" y="684216"/>
                <a:ext cx="3686218" cy="1386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EC660-3F2D-4DDD-9162-F892870687C9}"/>
                  </a:ext>
                </a:extLst>
              </p:cNvPr>
              <p:cNvSpPr txBox="1"/>
              <p:nvPr/>
            </p:nvSpPr>
            <p:spPr>
              <a:xfrm>
                <a:off x="5713904" y="768978"/>
                <a:ext cx="3597318" cy="124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en-IN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I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EC660-3F2D-4DDD-9162-F89287068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904" y="768978"/>
                <a:ext cx="3597318" cy="1243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EE04BF-541D-4F8C-A6AC-034F25F41A79}"/>
                  </a:ext>
                </a:extLst>
              </p:cNvPr>
              <p:cNvSpPr txBox="1"/>
              <p:nvPr/>
            </p:nvSpPr>
            <p:spPr>
              <a:xfrm>
                <a:off x="2124032" y="2173815"/>
                <a:ext cx="6137318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sSup>
                                    <m:sSupPr>
                                      <m:ctrlPr>
                                        <a:rPr lang="en-IN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  <m:sSup>
                                    <m:sSupPr>
                                      <m:ctrlPr>
                                        <a:rPr lang="en-IN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IN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EE04BF-541D-4F8C-A6AC-034F25F4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32" y="2173815"/>
                <a:ext cx="6137318" cy="1069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662CB8-EA3A-4930-B7C6-6DF55DBC393B}"/>
                  </a:ext>
                </a:extLst>
              </p:cNvPr>
              <p:cNvSpPr txBox="1"/>
              <p:nvPr/>
            </p:nvSpPr>
            <p:spPr>
              <a:xfrm>
                <a:off x="2124032" y="3346211"/>
                <a:ext cx="4714916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  <m:d>
                                    <m:dPr>
                                      <m:ctrlPr>
                                        <a:rPr lang="en-IN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</m:d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  <m:d>
                                    <m:dPr>
                                      <m:ctrlPr>
                                        <a:rPr lang="en-IN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56</m:t>
                                      </m:r>
                                    </m:e>
                                  </m:d>
                                  <m: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662CB8-EA3A-4930-B7C6-6DF55DBC3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32" y="3346211"/>
                <a:ext cx="4714916" cy="10691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FA4C88-336D-4E35-8188-B4BE8920EF5F}"/>
                  </a:ext>
                </a:extLst>
              </p:cNvPr>
              <p:cNvSpPr txBox="1"/>
              <p:nvPr/>
            </p:nvSpPr>
            <p:spPr>
              <a:xfrm>
                <a:off x="2124032" y="4518607"/>
                <a:ext cx="3686218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  <m: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FA4C88-336D-4E35-8188-B4BE8920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32" y="4518607"/>
                <a:ext cx="3686218" cy="10691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5AF093-76DE-458E-ADDE-8D2B3EC6EE81}"/>
                  </a:ext>
                </a:extLst>
              </p:cNvPr>
              <p:cNvSpPr txBox="1"/>
              <p:nvPr/>
            </p:nvSpPr>
            <p:spPr>
              <a:xfrm>
                <a:off x="2124032" y="5691002"/>
                <a:ext cx="1181100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83​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5AF093-76DE-458E-ADDE-8D2B3EC6E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32" y="5691002"/>
                <a:ext cx="1181100" cy="9002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29D950-85F1-4677-B56B-0B3446159DCA}"/>
                  </a:ext>
                </a:extLst>
              </p:cNvPr>
              <p:cNvSpPr txBox="1"/>
              <p:nvPr/>
            </p:nvSpPr>
            <p:spPr>
              <a:xfrm>
                <a:off x="10015793" y="5549451"/>
                <a:ext cx="2582196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en-IN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29D950-85F1-4677-B56B-0B3446159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93" y="5549451"/>
                <a:ext cx="2582196" cy="5395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E6D46F-C825-424C-A260-9BE463134591}"/>
                  </a:ext>
                </a:extLst>
              </p:cNvPr>
              <p:cNvSpPr txBox="1"/>
              <p:nvPr/>
            </p:nvSpPr>
            <p:spPr>
              <a:xfrm>
                <a:off x="8924471" y="6089022"/>
                <a:ext cx="40033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E6D46F-C825-424C-A260-9BE46313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471" y="6089022"/>
                <a:ext cx="4003357" cy="461665"/>
              </a:xfrm>
              <a:prstGeom prst="rect">
                <a:avLst/>
              </a:prstGeom>
              <a:blipFill>
                <a:blip r:embed="rId11"/>
                <a:stretch>
                  <a:fillRect l="-4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1AA4A9-47E4-4F4D-8951-4DBD6C30F7F0}"/>
                  </a:ext>
                </a:extLst>
              </p:cNvPr>
              <p:cNvSpPr txBox="1"/>
              <p:nvPr/>
            </p:nvSpPr>
            <p:spPr>
              <a:xfrm>
                <a:off x="3414600" y="2227463"/>
                <a:ext cx="20004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1AA4A9-47E4-4F4D-8951-4DBD6C30F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600" y="2227463"/>
                <a:ext cx="2000430" cy="9541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25D88-A38F-4695-A486-4F828C7E251B}"/>
                  </a:ext>
                </a:extLst>
              </p:cNvPr>
              <p:cNvSpPr txBox="1"/>
              <p:nvPr/>
            </p:nvSpPr>
            <p:spPr>
              <a:xfrm>
                <a:off x="5318652" y="2226052"/>
                <a:ext cx="2504159" cy="956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925D88-A38F-4695-A486-4F828C7E2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652" y="2226052"/>
                <a:ext cx="2504159" cy="9569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44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1" grpId="0"/>
      <p:bldP spid="25" grpId="0"/>
      <p:bldP spid="15" grpId="0"/>
      <p:bldP spid="1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6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/>
              <p:nvPr/>
            </p:nvSpPr>
            <p:spPr>
              <a:xfrm>
                <a:off x="10515491" y="932036"/>
                <a:ext cx="9218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491" y="932036"/>
                <a:ext cx="921846" cy="461665"/>
              </a:xfrm>
              <a:prstGeom prst="rect">
                <a:avLst/>
              </a:prstGeom>
              <a:blipFill>
                <a:blip r:embed="rId2"/>
                <a:stretch>
                  <a:fillRect l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EC660-3F2D-4DDD-9162-F892870687C9}"/>
                  </a:ext>
                </a:extLst>
              </p:cNvPr>
              <p:cNvSpPr txBox="1"/>
              <p:nvPr/>
            </p:nvSpPr>
            <p:spPr>
              <a:xfrm>
                <a:off x="2132235" y="3675712"/>
                <a:ext cx="3766820" cy="1386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EC660-3F2D-4DDD-9162-F89287068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35" y="3675712"/>
                <a:ext cx="3766820" cy="1386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5AF093-76DE-458E-ADDE-8D2B3EC6EE81}"/>
                  </a:ext>
                </a:extLst>
              </p:cNvPr>
              <p:cNvSpPr txBox="1"/>
              <p:nvPr/>
            </p:nvSpPr>
            <p:spPr>
              <a:xfrm>
                <a:off x="11184472" y="743523"/>
                <a:ext cx="1181100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83​</m:t>
                          </m:r>
                        </m:num>
                        <m:den>
                          <m: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a:rPr lang="en-I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5AF093-76DE-458E-ADDE-8D2B3EC6E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472" y="743523"/>
                <a:ext cx="1181100" cy="784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FAA074-841E-4727-86AB-5EB67B1BBD65}"/>
                  </a:ext>
                </a:extLst>
              </p:cNvPr>
              <p:cNvSpPr txBox="1"/>
              <p:nvPr/>
            </p:nvSpPr>
            <p:spPr>
              <a:xfrm>
                <a:off x="2132235" y="721755"/>
                <a:ext cx="2802299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b="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FAA074-841E-4727-86AB-5EB67B1B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35" y="721755"/>
                <a:ext cx="2802299" cy="1351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5B6FC6-FE02-49D9-88E4-4FE3F8C3A93E}"/>
                  </a:ext>
                </a:extLst>
              </p:cNvPr>
              <p:cNvSpPr txBox="1"/>
              <p:nvPr/>
            </p:nvSpPr>
            <p:spPr>
              <a:xfrm>
                <a:off x="1184800" y="1135971"/>
                <a:ext cx="10554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5B6FC6-FE02-49D9-88E4-4FE3F8C3A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00" y="1135971"/>
                <a:ext cx="10554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311BC1-9E95-4DE9-9AE0-AE94F2BD5F31}"/>
                  </a:ext>
                </a:extLst>
              </p:cNvPr>
              <p:cNvSpPr txBox="1"/>
              <p:nvPr/>
            </p:nvSpPr>
            <p:spPr>
              <a:xfrm>
                <a:off x="2132235" y="2181388"/>
                <a:ext cx="3430041" cy="1386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3+2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311BC1-9E95-4DE9-9AE0-AE94F2BD5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35" y="2181388"/>
                <a:ext cx="3430041" cy="1386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E6D940-131D-4C7D-AD06-33E21EE3E03B}"/>
                  </a:ext>
                </a:extLst>
              </p:cNvPr>
              <p:cNvSpPr txBox="1"/>
              <p:nvPr/>
            </p:nvSpPr>
            <p:spPr>
              <a:xfrm>
                <a:off x="2132235" y="5247002"/>
                <a:ext cx="3597318" cy="124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en-IN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I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E6D940-131D-4C7D-AD06-33E21EE3E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35" y="5247002"/>
                <a:ext cx="3597318" cy="1243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B327F-A5AB-4ECB-B8D2-1BDF9661FC2E}"/>
                  </a:ext>
                </a:extLst>
              </p:cNvPr>
              <p:cNvSpPr txBox="1"/>
              <p:nvPr/>
            </p:nvSpPr>
            <p:spPr>
              <a:xfrm>
                <a:off x="5729553" y="5247002"/>
                <a:ext cx="3597318" cy="124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I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B327F-A5AB-4ECB-B8D2-1BDF9661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53" y="5247002"/>
                <a:ext cx="3597318" cy="12438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130F6-D3CF-445D-BB85-FFFA6D86FB7D}"/>
                  </a:ext>
                </a:extLst>
              </p:cNvPr>
              <p:cNvSpPr txBox="1"/>
              <p:nvPr/>
            </p:nvSpPr>
            <p:spPr>
              <a:xfrm>
                <a:off x="10015793" y="5549451"/>
                <a:ext cx="2582196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en-IN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130F6-D3CF-445D-BB85-FFFA6D86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93" y="5549451"/>
                <a:ext cx="2582196" cy="5395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AB987D-8AD7-485C-95C9-85843AA49CDD}"/>
                  </a:ext>
                </a:extLst>
              </p:cNvPr>
              <p:cNvSpPr txBox="1"/>
              <p:nvPr/>
            </p:nvSpPr>
            <p:spPr>
              <a:xfrm>
                <a:off x="8924471" y="6089022"/>
                <a:ext cx="40033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AB987D-8AD7-485C-95C9-85843AA4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471" y="6089022"/>
                <a:ext cx="4003357" cy="461665"/>
              </a:xfrm>
              <a:prstGeom prst="rect">
                <a:avLst/>
              </a:prstGeom>
              <a:blipFill>
                <a:blip r:embed="rId10"/>
                <a:stretch>
                  <a:fillRect l="-4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74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2" grpId="0"/>
      <p:bldP spid="15" grpId="0"/>
      <p:bldP spid="16" grpId="0"/>
      <p:bldP spid="1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6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/>
              <p:nvPr/>
            </p:nvSpPr>
            <p:spPr>
              <a:xfrm>
                <a:off x="10515491" y="932036"/>
                <a:ext cx="9218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491" y="932036"/>
                <a:ext cx="921846" cy="461665"/>
              </a:xfrm>
              <a:prstGeom prst="rect">
                <a:avLst/>
              </a:prstGeom>
              <a:blipFill>
                <a:blip r:embed="rId2"/>
                <a:stretch>
                  <a:fillRect l="-1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5AF093-76DE-458E-ADDE-8D2B3EC6EE81}"/>
                  </a:ext>
                </a:extLst>
              </p:cNvPr>
              <p:cNvSpPr txBox="1"/>
              <p:nvPr/>
            </p:nvSpPr>
            <p:spPr>
              <a:xfrm>
                <a:off x="11184472" y="743523"/>
                <a:ext cx="1181100" cy="784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83​</m:t>
                          </m:r>
                        </m:num>
                        <m:den>
                          <m: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a:rPr lang="en-IN" sz="24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5AF093-76DE-458E-ADDE-8D2B3EC6E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472" y="743523"/>
                <a:ext cx="1181100" cy="7848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5B6FC6-FE02-49D9-88E4-4FE3F8C3A93E}"/>
                  </a:ext>
                </a:extLst>
              </p:cNvPr>
              <p:cNvSpPr txBox="1"/>
              <p:nvPr/>
            </p:nvSpPr>
            <p:spPr>
              <a:xfrm>
                <a:off x="1184800" y="1135971"/>
                <a:ext cx="10554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5B6FC6-FE02-49D9-88E4-4FE3F8C3A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00" y="1135971"/>
                <a:ext cx="10554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B327F-A5AB-4ECB-B8D2-1BDF9661FC2E}"/>
                  </a:ext>
                </a:extLst>
              </p:cNvPr>
              <p:cNvSpPr txBox="1"/>
              <p:nvPr/>
            </p:nvSpPr>
            <p:spPr>
              <a:xfrm>
                <a:off x="2193195" y="752750"/>
                <a:ext cx="3274155" cy="124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I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B327F-A5AB-4ECB-B8D2-1BDF9661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195" y="752750"/>
                <a:ext cx="3274155" cy="1243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A61A2-0C72-4FD8-9CF1-B904669FE9D1}"/>
                  </a:ext>
                </a:extLst>
              </p:cNvPr>
              <p:cNvSpPr txBox="1"/>
              <p:nvPr/>
            </p:nvSpPr>
            <p:spPr>
              <a:xfrm>
                <a:off x="2240280" y="2154837"/>
                <a:ext cx="5608320" cy="1209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IN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sup>
                                      <m:r>
                                        <a:rPr lang="en-IN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IN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IN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IN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N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sup>
                                          <m:r>
                                            <a:rPr lang="en-IN" sz="2800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  <m:r>
                                        <a:rPr lang="en-IN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IN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IN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A61A2-0C72-4FD8-9CF1-B904669FE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2154837"/>
                <a:ext cx="5608320" cy="12098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B49832-E226-4D38-9AF2-4899CD3A18C0}"/>
                  </a:ext>
                </a:extLst>
              </p:cNvPr>
              <p:cNvSpPr txBox="1"/>
              <p:nvPr/>
            </p:nvSpPr>
            <p:spPr>
              <a:xfrm>
                <a:off x="3511037" y="2530795"/>
                <a:ext cx="16705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B49832-E226-4D38-9AF2-4899CD3A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037" y="2530795"/>
                <a:ext cx="16705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D3A571-E5EF-47EB-8900-2AD3A8D975B0}"/>
                  </a:ext>
                </a:extLst>
              </p:cNvPr>
              <p:cNvSpPr txBox="1"/>
              <p:nvPr/>
            </p:nvSpPr>
            <p:spPr>
              <a:xfrm>
                <a:off x="2240280" y="3523005"/>
                <a:ext cx="3703320" cy="913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18 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56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240 </m:t>
                              </m:r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D3A571-E5EF-47EB-8900-2AD3A8D9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3523005"/>
                <a:ext cx="3703320" cy="913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23586F-FFBC-4811-AC67-AEB3EA1597BD}"/>
                  </a:ext>
                </a:extLst>
              </p:cNvPr>
              <p:cNvSpPr txBox="1"/>
              <p:nvPr/>
            </p:nvSpPr>
            <p:spPr>
              <a:xfrm>
                <a:off x="2240280" y="4748634"/>
                <a:ext cx="1192775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88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23586F-FFBC-4811-AC67-AEB3EA159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4748634"/>
                <a:ext cx="1192775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8BA55F-DE9B-4EFA-AD1F-44E6A4C86B0E}"/>
                  </a:ext>
                </a:extLst>
              </p:cNvPr>
              <p:cNvSpPr txBox="1"/>
              <p:nvPr/>
            </p:nvSpPr>
            <p:spPr>
              <a:xfrm>
                <a:off x="10015793" y="5549451"/>
                <a:ext cx="2582196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en-IN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IN" sz="2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8BA55F-DE9B-4EFA-AD1F-44E6A4C86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93" y="5549451"/>
                <a:ext cx="2582196" cy="5395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63B61C-EEDD-4DAA-AE7E-C4A723D8E0A8}"/>
                  </a:ext>
                </a:extLst>
              </p:cNvPr>
              <p:cNvSpPr txBox="1"/>
              <p:nvPr/>
            </p:nvSpPr>
            <p:spPr>
              <a:xfrm>
                <a:off x="8924471" y="6089022"/>
                <a:ext cx="40033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63B61C-EEDD-4DAA-AE7E-C4A723D8E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471" y="6089022"/>
                <a:ext cx="4003357" cy="461665"/>
              </a:xfrm>
              <a:prstGeom prst="rect">
                <a:avLst/>
              </a:prstGeom>
              <a:blipFill>
                <a:blip r:embed="rId10"/>
                <a:stretch>
                  <a:fillRect l="-4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CEA9DC-2748-42D2-A868-752B66EE6637}"/>
                  </a:ext>
                </a:extLst>
              </p:cNvPr>
              <p:cNvSpPr txBox="1"/>
              <p:nvPr/>
            </p:nvSpPr>
            <p:spPr>
              <a:xfrm>
                <a:off x="5105400" y="2260762"/>
                <a:ext cx="2156460" cy="95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CEA9DC-2748-42D2-A868-752B66EE6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260762"/>
                <a:ext cx="2156460" cy="9523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3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9" grpId="0"/>
      <p:bldP spid="10" grpId="0"/>
      <p:bldP spid="15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6 ⇝ Example 6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/>
              <p:nvPr/>
            </p:nvSpPr>
            <p:spPr>
              <a:xfrm>
                <a:off x="3887123" y="1019120"/>
                <a:ext cx="9218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165774-7CC6-4FBB-845A-8B8C5E9E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123" y="1019120"/>
                <a:ext cx="9218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5AF093-76DE-458E-ADDE-8D2B3EC6EE81}"/>
                  </a:ext>
                </a:extLst>
              </p:cNvPr>
              <p:cNvSpPr txBox="1"/>
              <p:nvPr/>
            </p:nvSpPr>
            <p:spPr>
              <a:xfrm>
                <a:off x="4693453" y="783771"/>
                <a:ext cx="1181100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83​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5AF093-76DE-458E-ADDE-8D2B3EC6E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53" y="783771"/>
                <a:ext cx="1181100" cy="900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5B6FC6-FE02-49D9-88E4-4FE3F8C3A93E}"/>
                  </a:ext>
                </a:extLst>
              </p:cNvPr>
              <p:cNvSpPr txBox="1"/>
              <p:nvPr/>
            </p:nvSpPr>
            <p:spPr>
              <a:xfrm>
                <a:off x="1489600" y="1019120"/>
                <a:ext cx="10554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5B6FC6-FE02-49D9-88E4-4FE3F8C3A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00" y="1019120"/>
                <a:ext cx="10554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23586F-FFBC-4811-AC67-AEB3EA1597BD}"/>
                  </a:ext>
                </a:extLst>
              </p:cNvPr>
              <p:cNvSpPr txBox="1"/>
              <p:nvPr/>
            </p:nvSpPr>
            <p:spPr>
              <a:xfrm>
                <a:off x="2495139" y="782232"/>
                <a:ext cx="1192775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88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23586F-FFBC-4811-AC67-AEB3EA159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139" y="782232"/>
                <a:ext cx="1192775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45AC67-1815-48F7-9C38-44C6327E4986}"/>
                  </a:ext>
                </a:extLst>
              </p:cNvPr>
              <p:cNvSpPr txBox="1"/>
              <p:nvPr/>
            </p:nvSpPr>
            <p:spPr>
              <a:xfrm>
                <a:off x="6002582" y="1901014"/>
                <a:ext cx="2582196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l-GR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45AC67-1815-48F7-9C38-44C6327E4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82" y="1901014"/>
                <a:ext cx="2582196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DB908-EF77-4681-BEE3-72ECA12A9EA2}"/>
                  </a:ext>
                </a:extLst>
              </p:cNvPr>
              <p:cNvSpPr txBox="1"/>
              <p:nvPr/>
            </p:nvSpPr>
            <p:spPr>
              <a:xfrm>
                <a:off x="1489600" y="1991936"/>
                <a:ext cx="40033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DB908-EF77-4681-BEE3-72ECA12A9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00" y="1991936"/>
                <a:ext cx="400335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539243-63B9-4579-9A62-0F1C457929D5}"/>
                  </a:ext>
                </a:extLst>
              </p:cNvPr>
              <p:cNvSpPr txBox="1"/>
              <p:nvPr/>
            </p:nvSpPr>
            <p:spPr>
              <a:xfrm>
                <a:off x="2295931" y="2699250"/>
                <a:ext cx="2798584" cy="998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88 </m:t>
                          </m:r>
                        </m:num>
                        <m:den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9 </m:t>
                          </m:r>
                        </m:den>
                      </m:f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83​</m:t>
                                  </m:r>
                                </m:num>
                                <m:den>
                                  <m: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27 </m:t>
                                  </m:r>
                                </m:den>
                              </m:f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539243-63B9-4579-9A62-0F1C45792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31" y="2699250"/>
                <a:ext cx="2798584" cy="9984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C4E9FE-FBED-45AA-8D7D-DED4553FFB25}"/>
                  </a:ext>
                </a:extLst>
              </p:cNvPr>
              <p:cNvSpPr txBox="1"/>
              <p:nvPr/>
            </p:nvSpPr>
            <p:spPr>
              <a:xfrm>
                <a:off x="2295931" y="3881759"/>
                <a:ext cx="135596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239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729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C4E9FE-FBED-45AA-8D7D-DED4553FF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31" y="3881759"/>
                <a:ext cx="1355966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DEA5FA-CFF9-4697-94F3-841E68D7D545}"/>
                  </a:ext>
                </a:extLst>
              </p:cNvPr>
              <p:cNvSpPr txBox="1"/>
              <p:nvPr/>
            </p:nvSpPr>
            <p:spPr>
              <a:xfrm>
                <a:off x="2295931" y="4961468"/>
                <a:ext cx="17535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.3278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DEA5FA-CFF9-4697-94F3-841E68D7D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31" y="4961468"/>
                <a:ext cx="17535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1EA6AD-92C5-42A1-897C-9CEEFD38A1C6}"/>
                  </a:ext>
                </a:extLst>
              </p:cNvPr>
              <p:cNvSpPr txBox="1"/>
              <p:nvPr/>
            </p:nvSpPr>
            <p:spPr>
              <a:xfrm>
                <a:off x="6833007" y="2814858"/>
                <a:ext cx="2582196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0.3278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1EA6AD-92C5-42A1-897C-9CEEFD38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007" y="2814858"/>
                <a:ext cx="2582196" cy="5739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3A2949-2ECC-448B-BF4A-7481EFFB68DF}"/>
                  </a:ext>
                </a:extLst>
              </p:cNvPr>
              <p:cNvSpPr txBox="1"/>
              <p:nvPr/>
            </p:nvSpPr>
            <p:spPr>
              <a:xfrm>
                <a:off x="6833007" y="3688500"/>
                <a:ext cx="25821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5726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3A2949-2ECC-448B-BF4A-7481EFFB6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007" y="3688500"/>
                <a:ext cx="25821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40F0D-686D-45A3-8C03-B67F098AA49E}"/>
              </a:ext>
            </a:extLst>
          </p:cNvPr>
          <p:cNvCxnSpPr>
            <a:cxnSpLocks/>
          </p:cNvCxnSpPr>
          <p:nvPr/>
        </p:nvCxnSpPr>
        <p:spPr>
          <a:xfrm>
            <a:off x="5850210" y="1991936"/>
            <a:ext cx="0" cy="36120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2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  <p:bldP spid="21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7</a:t>
            </a:r>
            <a:br>
              <a:rPr lang="en-IN" dirty="0"/>
            </a:br>
            <a:r>
              <a:rPr lang="en-GB" dirty="0"/>
              <a:t>Cumulative Distribution Function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9E3D0-8028-4C02-9FE0-4E21C1CEA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44560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Cumulative Distribution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C63A3C-2CE8-4697-8081-BFF51219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Discrete Distribution Function</a:t>
                </a:r>
              </a:p>
              <a:p>
                <a:pPr lvl="1"/>
                <a:r>
                  <a:rPr lang="en-GB" dirty="0"/>
                  <a:t>The distribution function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dirty="0"/>
                  <a:t> of the discrete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is defined by </a:t>
                </a:r>
              </a:p>
              <a:p>
                <a:pPr marL="62865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dirty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b="0" i="0" dirty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N" dirty="0"/>
              </a:p>
              <a:p>
                <a:pPr marL="622300" indent="0">
                  <a:lnSpc>
                    <a:spcPct val="100000"/>
                  </a:lnSpc>
                  <a:buNone/>
                </a:pPr>
                <a:r>
                  <a:rPr lang="en-GB" dirty="0"/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be a discrete random variable which takes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0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.</a:t>
                </a:r>
              </a:p>
              <a:p>
                <a:pPr marL="622300" indent="0">
                  <a:lnSpc>
                    <a:spcPct val="100000"/>
                  </a:lnSpc>
                  <a:buNone/>
                </a:pPr>
                <a:r>
                  <a:rPr lang="en-GB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0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0" dirty="0" smtClean="0">
                        <a:latin typeface="Cambria Math" panose="02040503050406030204" pitchFamily="18" charset="0"/>
                      </a:rPr>
                      <m:t>&lt;⋯</m:t>
                    </m:r>
                  </m:oMath>
                </a14:m>
                <a:r>
                  <a:rPr lang="en-GB" dirty="0"/>
                  <a:t> with probabilities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i="0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GB" i="0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dirty="0"/>
                  <a:t> &amp;</a:t>
                </a:r>
              </a:p>
              <a:p>
                <a:pPr marL="622300" indent="0">
                  <a:lnSpc>
                    <a:spcPct val="112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 dirty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≥0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for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all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values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of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and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0" dirty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 dirty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622300" indent="0">
                  <a:lnSpc>
                    <a:spcPct val="100000"/>
                  </a:lnSpc>
                  <a:buNone/>
                </a:pPr>
                <a:r>
                  <a:rPr lang="en-GB" dirty="0"/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is any integer.</a:t>
                </a:r>
              </a:p>
              <a:p>
                <a:pPr marL="62230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C63A3C-2CE8-4697-8081-BFF51219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2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2BAE360-0EA1-4B3C-A38E-B4D900A2A95B}"/>
              </a:ext>
            </a:extLst>
          </p:cNvPr>
          <p:cNvSpPr txBox="1"/>
          <p:nvPr/>
        </p:nvSpPr>
        <p:spPr>
          <a:xfrm>
            <a:off x="1625598" y="5717227"/>
            <a:ext cx="607060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GB" dirty="0"/>
              <a:t>Keeping in mind that no letter is repeated</a:t>
            </a:r>
            <a:endParaRPr lang="en-IN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3"/>
            <a:ext cx="11929643" cy="29028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GB" dirty="0"/>
              <a:t>How many words, with or without meaning can be made from the letters of the word “MONDAY”, assuming that no letter is repeated, if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597" y="3936938"/>
                <a:ext cx="56418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letters in word “MONDAY”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3936938"/>
                <a:ext cx="5641875" cy="523220"/>
              </a:xfrm>
              <a:prstGeom prst="rect">
                <a:avLst/>
              </a:prstGeom>
              <a:blipFill>
                <a:blip r:embed="rId2"/>
                <a:stretch>
                  <a:fillRect l="-227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5515931-156D-0A82-06C6-286B91A994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597" y="4530610"/>
                <a:ext cx="36958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∴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5515931-156D-0A82-06C6-286B91A9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4530610"/>
                <a:ext cx="36958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929783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AD9F7419-7B81-4497-BF1A-5DD036BAB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892" y="4530610"/>
                <a:ext cx="111912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=6</m:t>
                      </m:r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AD9F7419-7B81-4497-BF1A-5DD036BAB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92" y="4530610"/>
                <a:ext cx="11191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E2CD5EE-6884-448F-9E9B-42466BF34916}"/>
              </a:ext>
            </a:extLst>
          </p:cNvPr>
          <p:cNvSpPr txBox="1"/>
          <p:nvPr/>
        </p:nvSpPr>
        <p:spPr>
          <a:xfrm>
            <a:off x="131177" y="1965571"/>
            <a:ext cx="611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74169-0A90-4352-B95B-A4ED1B9C6C51}"/>
              </a:ext>
            </a:extLst>
          </p:cNvPr>
          <p:cNvSpPr txBox="1"/>
          <p:nvPr/>
        </p:nvSpPr>
        <p:spPr>
          <a:xfrm>
            <a:off x="131177" y="2534690"/>
            <a:ext cx="611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(2)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194699-198F-4E3D-A0C6-F5AC6AF47AF6}"/>
              </a:ext>
            </a:extLst>
          </p:cNvPr>
          <p:cNvSpPr txBox="1"/>
          <p:nvPr/>
        </p:nvSpPr>
        <p:spPr>
          <a:xfrm>
            <a:off x="131177" y="3103810"/>
            <a:ext cx="611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(3)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F4FFA-DF7E-440A-9C85-D07392F47BCC}"/>
              </a:ext>
            </a:extLst>
          </p:cNvPr>
          <p:cNvSpPr txBox="1"/>
          <p:nvPr/>
        </p:nvSpPr>
        <p:spPr>
          <a:xfrm>
            <a:off x="742950" y="1965570"/>
            <a:ext cx="4276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4 – letters are used at a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82A3A0-15D5-43A6-A09D-E8112E651144}"/>
              </a:ext>
            </a:extLst>
          </p:cNvPr>
          <p:cNvSpPr txBox="1"/>
          <p:nvPr/>
        </p:nvSpPr>
        <p:spPr>
          <a:xfrm>
            <a:off x="742950" y="2538595"/>
            <a:ext cx="4276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All letters are used at a time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EE0FD4-63E5-4843-8268-597C6D520278}"/>
              </a:ext>
            </a:extLst>
          </p:cNvPr>
          <p:cNvSpPr txBox="1"/>
          <p:nvPr/>
        </p:nvSpPr>
        <p:spPr>
          <a:xfrm>
            <a:off x="742950" y="3131540"/>
            <a:ext cx="6953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All letters are used but the first letter is vowel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E92277-1665-42B6-A468-5F1E09AFFC42}"/>
              </a:ext>
            </a:extLst>
          </p:cNvPr>
          <p:cNvSpPr txBox="1"/>
          <p:nvPr/>
        </p:nvSpPr>
        <p:spPr>
          <a:xfrm>
            <a:off x="4713788" y="1965570"/>
            <a:ext cx="263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1C6B03-38B7-4EE1-B7B4-4D95819FB528}"/>
              </a:ext>
            </a:extLst>
          </p:cNvPr>
          <p:cNvSpPr txBox="1"/>
          <p:nvPr/>
        </p:nvSpPr>
        <p:spPr>
          <a:xfrm>
            <a:off x="4603707" y="2534690"/>
            <a:ext cx="263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F321C-8606-41DB-ACC9-5E2B36CF92B0}"/>
              </a:ext>
            </a:extLst>
          </p:cNvPr>
          <p:cNvSpPr txBox="1"/>
          <p:nvPr/>
        </p:nvSpPr>
        <p:spPr>
          <a:xfrm>
            <a:off x="7047414" y="3131540"/>
            <a:ext cx="263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B7EF4-265C-4BB7-A4D5-0EF1F2487DFB}"/>
              </a:ext>
            </a:extLst>
          </p:cNvPr>
          <p:cNvSpPr txBox="1"/>
          <p:nvPr/>
        </p:nvSpPr>
        <p:spPr>
          <a:xfrm>
            <a:off x="1625598" y="5124282"/>
            <a:ext cx="352697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GB" dirty="0"/>
              <a:t>Note that, in given word 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714BB-8163-4B14-AC89-E4BB99541340}"/>
              </a:ext>
            </a:extLst>
          </p:cNvPr>
          <p:cNvSpPr txBox="1"/>
          <p:nvPr/>
        </p:nvSpPr>
        <p:spPr>
          <a:xfrm>
            <a:off x="5019676" y="5124282"/>
            <a:ext cx="145369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GB" dirty="0"/>
              <a:t>there are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62714E-676B-4F03-B672-FFD8E13C189D}"/>
                  </a:ext>
                </a:extLst>
              </p:cNvPr>
              <p:cNvSpPr txBox="1"/>
              <p:nvPr/>
            </p:nvSpPr>
            <p:spPr>
              <a:xfrm>
                <a:off x="6301253" y="5124282"/>
                <a:ext cx="167688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z="2800" b="0" i="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r>
                  <a:rPr lang="en-IN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 vowels</a:t>
                </a:r>
                <a:r>
                  <a:rPr lang="en-IN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62714E-676B-4F03-B672-FFD8E13C1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253" y="5124282"/>
                <a:ext cx="1676887" cy="523220"/>
              </a:xfrm>
              <a:prstGeom prst="rect">
                <a:avLst/>
              </a:prstGeom>
              <a:blipFill>
                <a:blip r:embed="rId5"/>
                <a:stretch>
                  <a:fillRect l="-7636" t="-10588" r="-2909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13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 build="p"/>
      <p:bldP spid="9" grpId="0" build="p"/>
      <p:bldP spid="50" grpId="0" animBg="1"/>
      <p:bldP spid="73" grpId="0" build="p"/>
      <p:bldP spid="30" grpId="0"/>
      <p:bldP spid="31" grpId="0"/>
      <p:bldP spid="3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Cumulative Distribution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C63A3C-2CE8-4697-8081-BFF51219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Discrete Distribution Function</a:t>
                </a:r>
              </a:p>
              <a:p>
                <a:pPr lvl="1"/>
                <a:r>
                  <a:rPr lang="en-US" dirty="0"/>
                  <a:t>The set of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 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=1, 2 ,…</m:t>
                    </m:r>
                  </m:oMath>
                </a14:m>
                <a:r>
                  <a:rPr lang="en-US" dirty="0"/>
                  <a:t> is known as the cumulative probability distribution.</a:t>
                </a:r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C63A3C-2CE8-4697-8081-BFF51219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6D37302F-E57B-46C8-BCA8-59A5C952C31E}"/>
              </a:ext>
            </a:extLst>
          </p:cNvPr>
          <p:cNvGraphicFramePr>
            <a:graphicFrameLocks noGrp="1"/>
          </p:cNvGraphicFramePr>
          <p:nvPr/>
        </p:nvGraphicFramePr>
        <p:xfrm>
          <a:off x="878841" y="2823861"/>
          <a:ext cx="10193402" cy="1210278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2280401672"/>
                    </a:ext>
                  </a:extLst>
                </a:gridCol>
                <a:gridCol w="1688303">
                  <a:extLst>
                    <a:ext uri="{9D8B030D-6E8A-4147-A177-3AD203B41FA5}">
                      <a16:colId xmlns:a16="http://schemas.microsoft.com/office/drawing/2014/main" val="3689709473"/>
                    </a:ext>
                  </a:extLst>
                </a:gridCol>
                <a:gridCol w="2461067">
                  <a:extLst>
                    <a:ext uri="{9D8B030D-6E8A-4147-A177-3AD203B41FA5}">
                      <a16:colId xmlns:a16="http://schemas.microsoft.com/office/drawing/2014/main" val="1526058969"/>
                    </a:ext>
                  </a:extLst>
                </a:gridCol>
                <a:gridCol w="3668032">
                  <a:extLst>
                    <a:ext uri="{9D8B030D-6E8A-4147-A177-3AD203B41FA5}">
                      <a16:colId xmlns:a16="http://schemas.microsoft.com/office/drawing/2014/main" val="368587656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83004793"/>
                    </a:ext>
                  </a:extLst>
                </a:gridCol>
              </a:tblGrid>
              <a:tr h="60513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204194"/>
                  </a:ext>
                </a:extLst>
              </a:tr>
              <a:tr h="60513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6049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39AA80-7E19-4894-93DA-20E386175E83}"/>
                  </a:ext>
                </a:extLst>
              </p:cNvPr>
              <p:cNvSpPr txBox="1"/>
              <p:nvPr/>
            </p:nvSpPr>
            <p:spPr>
              <a:xfrm>
                <a:off x="1179163" y="2841465"/>
                <a:ext cx="856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39AA80-7E19-4894-93DA-20E386175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63" y="2841465"/>
                <a:ext cx="8566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7D6E60-C35C-4223-8AFF-C6A230E75D18}"/>
                  </a:ext>
                </a:extLst>
              </p:cNvPr>
              <p:cNvSpPr txBox="1"/>
              <p:nvPr/>
            </p:nvSpPr>
            <p:spPr>
              <a:xfrm>
                <a:off x="1179163" y="3478828"/>
                <a:ext cx="856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en-IN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I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7D6E60-C35C-4223-8AFF-C6A230E75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63" y="3478828"/>
                <a:ext cx="8566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4E2151-D9A7-48DF-B694-294C0921D865}"/>
                  </a:ext>
                </a:extLst>
              </p:cNvPr>
              <p:cNvSpPr txBox="1"/>
              <p:nvPr/>
            </p:nvSpPr>
            <p:spPr>
              <a:xfrm>
                <a:off x="2869740" y="2841465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4E2151-D9A7-48DF-B694-294C0921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40" y="2841465"/>
                <a:ext cx="65361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B40002-3903-45FA-8B8F-C8B0D3665B38}"/>
                  </a:ext>
                </a:extLst>
              </p:cNvPr>
              <p:cNvSpPr txBox="1"/>
              <p:nvPr/>
            </p:nvSpPr>
            <p:spPr>
              <a:xfrm>
                <a:off x="4974221" y="2841465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B40002-3903-45FA-8B8F-C8B0D3665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221" y="2841465"/>
                <a:ext cx="65361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92B05-1D4A-40DC-8AB7-82C2144B1BD8}"/>
                  </a:ext>
                </a:extLst>
              </p:cNvPr>
              <p:cNvSpPr txBox="1"/>
              <p:nvPr/>
            </p:nvSpPr>
            <p:spPr>
              <a:xfrm>
                <a:off x="8169640" y="2852244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92B05-1D4A-40DC-8AB7-82C2144B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640" y="2852244"/>
                <a:ext cx="6536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E8FFAD-175C-4744-BAE4-B48B6F687AEC}"/>
                  </a:ext>
                </a:extLst>
              </p:cNvPr>
              <p:cNvSpPr txBox="1"/>
              <p:nvPr/>
            </p:nvSpPr>
            <p:spPr>
              <a:xfrm>
                <a:off x="2523445" y="3478828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E8FFAD-175C-4744-BAE4-B48B6F687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445" y="3478828"/>
                <a:ext cx="133514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9A9C16-8F95-4D00-B60C-9118BC8F76BD}"/>
                  </a:ext>
                </a:extLst>
              </p:cNvPr>
              <p:cNvSpPr txBox="1"/>
              <p:nvPr/>
            </p:nvSpPr>
            <p:spPr>
              <a:xfrm>
                <a:off x="4105529" y="3478828"/>
                <a:ext cx="9985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9A9C16-8F95-4D00-B60C-9118BC8F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29" y="3478828"/>
                <a:ext cx="9985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1B253A-F550-42BF-B9A5-70E88346161B}"/>
                  </a:ext>
                </a:extLst>
              </p:cNvPr>
              <p:cNvSpPr txBox="1"/>
              <p:nvPr/>
            </p:nvSpPr>
            <p:spPr>
              <a:xfrm>
                <a:off x="5032517" y="3489607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1B253A-F550-42BF-B9A5-70E88346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517" y="3489607"/>
                <a:ext cx="133514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5A39B3-2654-4030-9BF3-065C5F462C6F}"/>
                  </a:ext>
                </a:extLst>
              </p:cNvPr>
              <p:cNvSpPr txBox="1"/>
              <p:nvPr/>
            </p:nvSpPr>
            <p:spPr>
              <a:xfrm>
                <a:off x="10265929" y="2891372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5A39B3-2654-4030-9BF3-065C5F462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29" y="2891372"/>
                <a:ext cx="65361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7924A4-B28E-4941-BD5B-438210E5C97F}"/>
                  </a:ext>
                </a:extLst>
              </p:cNvPr>
              <p:cNvSpPr txBox="1"/>
              <p:nvPr/>
            </p:nvSpPr>
            <p:spPr>
              <a:xfrm>
                <a:off x="6539952" y="3478828"/>
                <a:ext cx="9985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7924A4-B28E-4941-BD5B-438210E5C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952" y="3478828"/>
                <a:ext cx="99852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72F230-2110-43EE-A393-B9CC187BE4EF}"/>
                  </a:ext>
                </a:extLst>
              </p:cNvPr>
              <p:cNvSpPr txBox="1"/>
              <p:nvPr/>
            </p:nvSpPr>
            <p:spPr>
              <a:xfrm>
                <a:off x="7488109" y="3489607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72F230-2110-43EE-A393-B9CC187BE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109" y="3489607"/>
                <a:ext cx="133514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D5A7D8-4D8F-49A7-942E-0C6AF15950C5}"/>
                  </a:ext>
                </a:extLst>
              </p:cNvPr>
              <p:cNvSpPr txBox="1"/>
              <p:nvPr/>
            </p:nvSpPr>
            <p:spPr>
              <a:xfrm>
                <a:off x="8784808" y="3489607"/>
                <a:ext cx="1335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sz="2800" b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en-IN" sz="28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IN" sz="2800" b="1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D5A7D8-4D8F-49A7-942E-0C6AF1595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808" y="3489607"/>
                <a:ext cx="133514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55F120-5656-44F4-9D56-595AE61DE66D}"/>
                  </a:ext>
                </a:extLst>
              </p:cNvPr>
              <p:cNvSpPr txBox="1"/>
              <p:nvPr/>
            </p:nvSpPr>
            <p:spPr>
              <a:xfrm>
                <a:off x="10265929" y="3490713"/>
                <a:ext cx="653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N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55F120-5656-44F4-9D56-595AE61DE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29" y="3490713"/>
                <a:ext cx="65361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07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Cumulative Distribution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C63A3C-2CE8-4697-8081-BFF51219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Continuous </a:t>
                </a:r>
                <a:r>
                  <a:rPr lang="en-IN" b="1" dirty="0"/>
                  <a:t>Distribution Function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is a continuous random variable having the probability density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then the function </a:t>
                </a:r>
                <a:endParaRPr lang="en-IN" dirty="0"/>
              </a:p>
              <a:p>
                <a:pPr marL="62865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  ;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∞&lt;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en-IN" dirty="0"/>
              </a:p>
              <a:p>
                <a:pPr marL="628650" indent="0">
                  <a:buNone/>
                </a:pPr>
                <a:r>
                  <a:rPr lang="en-US" dirty="0"/>
                  <a:t>is known as the continuous distribution function.</a:t>
                </a:r>
                <a:endParaRPr lang="en-GB" dirty="0"/>
              </a:p>
              <a:p>
                <a:pPr marL="62230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C63A3C-2CE8-4697-8081-BFF51219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50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Properties of Continuous Distribution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C63A3C-2CE8-4697-8081-BFF51219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fontAlgn="base">
                  <a:lnSpc>
                    <a:spcPct val="135000"/>
                  </a:lnSpc>
                  <a:spcBef>
                    <a:spcPts val="1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1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∞&lt;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&lt;∞, </m:t>
                    </m:r>
                    <m:r>
                      <a:rPr lang="en-US" i="1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i="1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dirty="0">
                  <a:effectLst>
                    <a:glow>
                      <a:srgbClr val="000000"/>
                    </a:glow>
                    <a:outerShdw sx="0" sy="0">
                      <a:srgbClr val="000000"/>
                    </a:outerShdw>
                    <a:reflection stA="0" endPos="0" fadeDir="0" sx="0" sy="0"/>
                  </a:effectLst>
                </a:endParaRPr>
              </a:p>
              <a:p>
                <a:pPr lvl="0" fontAlgn="base">
                  <a:lnSpc>
                    <a:spcPct val="135000"/>
                  </a:lnSpc>
                  <a:spcBef>
                    <a:spcPts val="1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∞)= 0,    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(∞)=1</m:t>
                    </m:r>
                  </m:oMath>
                </a14:m>
                <a:endParaRPr lang="en-IN" dirty="0">
                  <a:effectLst>
                    <a:glow>
                      <a:srgbClr val="000000"/>
                    </a:glow>
                    <a:outerShdw sx="0" sy="0">
                      <a:srgbClr val="000000"/>
                    </a:outerShdw>
                    <a:reflection stA="0" endPos="0" fadeDir="0" sx="0" sy="0"/>
                  </a:effectLst>
                </a:endParaRPr>
              </a:p>
              <a:p>
                <a:pPr lvl="0" fontAlgn="base">
                  <a:lnSpc>
                    <a:spcPct val="135000"/>
                  </a:lnSpc>
                  <a:spcBef>
                    <a:spcPts val="1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&lt; 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&lt; 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effectLst>
                    <a:glow>
                      <a:srgbClr val="000000"/>
                    </a:glow>
                    <a:outerShdw sx="0" sy="0">
                      <a:srgbClr val="000000"/>
                    </a:outerShdw>
                    <a:reflection stA="0" endPos="0" fadeDir="0" sx="0" sy="0"/>
                  </a:effectLst>
                </a:endParaRPr>
              </a:p>
              <a:p>
                <a:pPr lvl="0" fontAlgn="base">
                  <a:lnSpc>
                    <a:spcPct val="135000"/>
                  </a:lnSpc>
                  <a:spcBef>
                    <a:spcPts val="1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 &gt; </m:t>
                        </m:r>
                        <m:r>
                          <m:rPr>
                            <m:sty m:val="p"/>
                          </m:rP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i="1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outerShdw sx="0" sy="0">
                            <a:srgbClr val="000000"/>
                          </a:outerShd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i="1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>
                              <a:glow>
                                <a:srgbClr val="000000"/>
                              </a:glow>
                              <a:outerShdw sx="0" sy="0">
                                <a:srgbClr val="000000"/>
                              </a:outerShd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en-IN" dirty="0">
                  <a:effectLst>
                    <a:glow>
                      <a:srgbClr val="000000"/>
                    </a:glow>
                    <a:outerShdw sx="0" sy="0">
                      <a:srgbClr val="000000"/>
                    </a:outerShdw>
                    <a:reflection stA="0" endPos="0" fadeDir="0" sx="0" sy="0"/>
                  </a:effectLst>
                </a:endParaRPr>
              </a:p>
              <a:p>
                <a:pPr>
                  <a:lnSpc>
                    <a:spcPct val="135000"/>
                  </a:lnSpc>
                  <a:spcBef>
                    <a:spcPts val="16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;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C63A3C-2CE8-4697-8081-BFF51219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2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Method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61050"/>
            <a:ext cx="10515600" cy="1500187"/>
          </a:xfrm>
        </p:spPr>
        <p:txBody>
          <a:bodyPr>
            <a:normAutofit/>
          </a:bodyPr>
          <a:lstStyle/>
          <a:p>
            <a:r>
              <a:rPr lang="en-GB" dirty="0"/>
              <a:t>Cumulative Distribution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74632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8"/>
                <a:ext cx="11929645" cy="212153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  <a:tabLst>
                    <a:tab pos="0" algn="l"/>
                    <a:tab pos="447675" algn="l"/>
                  </a:tabLst>
                </a:pPr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A random variable X takes the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−3,  −2,  −1,  0,  1,  2,  3</m:t>
                    </m:r>
                  </m:oMath>
                </a14:m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such that </a:t>
                </a:r>
              </a:p>
              <a:p>
                <a:pPr>
                  <a:lnSpc>
                    <a:spcPct val="120000"/>
                  </a:lnSpc>
                  <a:tabLst>
                    <a:tab pos="0" algn="l"/>
                    <a:tab pos="447675" algn="l"/>
                  </a:tabLst>
                </a:pPr>
                <a:endParaRPr lang="en-GB" i="0" dirty="0"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>
                  <a:lnSpc>
                    <a:spcPct val="120000"/>
                  </a:lnSpc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=−3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=−2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=−1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=1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=2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=3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GB" dirty="0"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>
                  <a:lnSpc>
                    <a:spcPct val="120000"/>
                  </a:lnSpc>
                  <a:tabLst>
                    <a:tab pos="0" algn="l"/>
                    <a:tab pos="447675" algn="l"/>
                  </a:tabLst>
                </a:pPr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Obtain the probability distribution and the distribution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X</m:t>
                    </m:r>
                  </m:oMath>
                </a14:m>
                <a:r>
                  <a:rPr lang="en-GB" dirty="0"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8"/>
                <a:ext cx="11929645" cy="2121533"/>
              </a:xfrm>
              <a:prstGeom prst="rect">
                <a:avLst/>
              </a:prstGeom>
              <a:blipFill>
                <a:blip r:embed="rId2"/>
                <a:stretch>
                  <a:fillRect l="-1074" t="-575" b="-7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082" y="314600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B56B1-91F7-4EC3-A8DA-3E4826259CC3}"/>
              </a:ext>
            </a:extLst>
          </p:cNvPr>
          <p:cNvSpPr txBox="1"/>
          <p:nvPr/>
        </p:nvSpPr>
        <p:spPr>
          <a:xfrm>
            <a:off x="114082" y="3694420"/>
            <a:ext cx="916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Let,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F186C8-77AB-404B-A0B6-C8F8ECDECB94}"/>
                  </a:ext>
                </a:extLst>
              </p:cNvPr>
              <p:cNvSpPr txBox="1"/>
              <p:nvPr/>
            </p:nvSpPr>
            <p:spPr>
              <a:xfrm>
                <a:off x="43542" y="4228318"/>
                <a:ext cx="1219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=−2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IN" sz="2800" b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F186C8-77AB-404B-A0B6-C8F8ECDE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2" y="4228318"/>
                <a:ext cx="12192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D69D989-F456-4122-AD05-CFFA2B715BB7}"/>
              </a:ext>
            </a:extLst>
          </p:cNvPr>
          <p:cNvSpPr txBox="1"/>
          <p:nvPr/>
        </p:nvSpPr>
        <p:spPr>
          <a:xfrm>
            <a:off x="114082" y="4751538"/>
            <a:ext cx="916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6633E-7A11-4142-99B6-21BFF5287101}"/>
                  </a:ext>
                </a:extLst>
              </p:cNvPr>
              <p:cNvSpPr txBox="1"/>
              <p:nvPr/>
            </p:nvSpPr>
            <p:spPr>
              <a:xfrm>
                <a:off x="685582" y="5274758"/>
                <a:ext cx="18018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6633E-7A11-4142-99B6-21BFF5287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2" y="5274758"/>
                <a:ext cx="18018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9AF7BE-B2F0-4DDD-88DB-B59176CE4451}"/>
                  </a:ext>
                </a:extLst>
              </p:cNvPr>
              <p:cNvSpPr txBox="1"/>
              <p:nvPr/>
            </p:nvSpPr>
            <p:spPr>
              <a:xfrm>
                <a:off x="2148622" y="5274758"/>
                <a:ext cx="6449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=−2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9AF7BE-B2F0-4DDD-88DB-B59176CE4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22" y="5274758"/>
                <a:ext cx="64492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B6BFB-A0BD-4664-9AEC-E29AD7EDB5A9}"/>
                  </a:ext>
                </a:extLst>
              </p:cNvPr>
              <p:cNvSpPr txBox="1"/>
              <p:nvPr/>
            </p:nvSpPr>
            <p:spPr>
              <a:xfrm>
                <a:off x="8360736" y="5274758"/>
                <a:ext cx="9773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m:rPr>
                          <m:sty m:val="p"/>
                        </m:rPr>
                        <a:rPr lang="en-IN" sz="2800" b="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B6BFB-A0BD-4664-9AEC-E29AD7EDB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736" y="5274758"/>
                <a:ext cx="9773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!!1">
                <a:extLst>
                  <a:ext uri="{FF2B5EF4-FFF2-40B4-BE49-F238E27FC236}">
                    <a16:creationId xmlns:a16="http://schemas.microsoft.com/office/drawing/2014/main" id="{89D1BC4C-6B41-46BC-80AB-79C22A2C5E1A}"/>
                  </a:ext>
                </a:extLst>
              </p:cNvPr>
              <p:cNvSpPr txBox="1"/>
              <p:nvPr/>
            </p:nvSpPr>
            <p:spPr>
              <a:xfrm>
                <a:off x="236655" y="5983268"/>
                <a:ext cx="5621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!!1">
                <a:extLst>
                  <a:ext uri="{FF2B5EF4-FFF2-40B4-BE49-F238E27FC236}">
                    <a16:creationId xmlns:a16="http://schemas.microsoft.com/office/drawing/2014/main" id="{89D1BC4C-6B41-46BC-80AB-79C22A2C5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55" y="5983268"/>
                <a:ext cx="5621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288A80-52A4-4A23-8EEF-3076F2A88942}"/>
                  </a:ext>
                </a:extLst>
              </p:cNvPr>
              <p:cNvSpPr txBox="1"/>
              <p:nvPr/>
            </p:nvSpPr>
            <p:spPr>
              <a:xfrm>
                <a:off x="3925045" y="5983268"/>
                <a:ext cx="9773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m:rPr>
                          <m:sty m:val="p"/>
                        </m:rPr>
                        <a:rPr lang="en-IN" sz="2800" b="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288A80-52A4-4A23-8EEF-3076F2A8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45" y="5983268"/>
                <a:ext cx="9773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A67B34-1177-4099-A72D-BBEFA1278049}"/>
                  </a:ext>
                </a:extLst>
              </p:cNvPr>
              <p:cNvSpPr txBox="1"/>
              <p:nvPr/>
            </p:nvSpPr>
            <p:spPr>
              <a:xfrm>
                <a:off x="680902" y="5983268"/>
                <a:ext cx="18018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A67B34-1177-4099-A72D-BBEFA1278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02" y="5983268"/>
                <a:ext cx="180180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E9724-5CCD-4C55-8A66-DF148AAB0E14}"/>
                  </a:ext>
                </a:extLst>
              </p:cNvPr>
              <p:cNvSpPr txBox="1"/>
              <p:nvPr/>
            </p:nvSpPr>
            <p:spPr>
              <a:xfrm>
                <a:off x="2139534" y="5983268"/>
                <a:ext cx="20022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E9724-5CCD-4C55-8A66-DF148AAB0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534" y="5983268"/>
                <a:ext cx="200220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7082F6-A0C2-469A-B3A8-33F6786BC543}"/>
                  </a:ext>
                </a:extLst>
              </p:cNvPr>
              <p:cNvSpPr txBox="1"/>
              <p:nvPr/>
            </p:nvSpPr>
            <p:spPr>
              <a:xfrm>
                <a:off x="131176" y="1405384"/>
                <a:ext cx="52028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=0</m:t>
                          </m:r>
                        </m:e>
                      </m:d>
                      <m: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&gt;0</m:t>
                          </m:r>
                        </m:e>
                      </m:d>
                      <m: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7082F6-A0C2-469A-B3A8-33F6786B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1405384"/>
                <a:ext cx="520282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4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15" grpId="0"/>
      <p:bldP spid="16" grpId="0"/>
      <p:bldP spid="17" grpId="0"/>
      <p:bldP spid="18" grpId="0"/>
      <p:bldP spid="20" grpId="0"/>
      <p:bldP spid="22" grpId="0"/>
      <p:bldP spid="24" grpId="0"/>
      <p:bldP spid="28" grpId="0"/>
      <p:bldP spid="3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1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9AF7BE-B2F0-4DDD-88DB-B59176CE4451}"/>
              </a:ext>
            </a:extLst>
          </p:cNvPr>
          <p:cNvSpPr txBox="1"/>
          <p:nvPr/>
        </p:nvSpPr>
        <p:spPr>
          <a:xfrm>
            <a:off x="1028482" y="1386593"/>
            <a:ext cx="1047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>
                <a:solidFill>
                  <a:srgbClr val="002060"/>
                </a:solidFill>
                <a:latin typeface="+mj-lt"/>
              </a:rPr>
              <a:t>Since,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B6BFB-A0BD-4664-9AEC-E29AD7EDB5A9}"/>
                  </a:ext>
                </a:extLst>
              </p:cNvPr>
              <p:cNvSpPr txBox="1"/>
              <p:nvPr/>
            </p:nvSpPr>
            <p:spPr>
              <a:xfrm>
                <a:off x="6096000" y="1974774"/>
                <a:ext cx="9773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B6BFB-A0BD-4664-9AEC-E29AD7EDB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74774"/>
                <a:ext cx="9773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9D1BC4C-6B41-46BC-80AB-79C22A2C5E1A}"/>
              </a:ext>
            </a:extLst>
          </p:cNvPr>
          <p:cNvSpPr txBox="1"/>
          <p:nvPr/>
        </p:nvSpPr>
        <p:spPr>
          <a:xfrm>
            <a:off x="190934" y="3304084"/>
            <a:ext cx="837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288A80-52A4-4A23-8EEF-3076F2A88942}"/>
                  </a:ext>
                </a:extLst>
              </p:cNvPr>
              <p:cNvSpPr txBox="1"/>
              <p:nvPr/>
            </p:nvSpPr>
            <p:spPr>
              <a:xfrm>
                <a:off x="6246660" y="798412"/>
                <a:ext cx="9773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m:rPr>
                          <m:sty m:val="p"/>
                        </m:rPr>
                        <a:rPr lang="en-IN" sz="2800" b="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288A80-52A4-4A23-8EEF-3076F2A8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660" y="798412"/>
                <a:ext cx="9773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CDCAFC-03E6-425D-B0D4-9F5662EFB5F7}"/>
                  </a:ext>
                </a:extLst>
              </p:cNvPr>
              <p:cNvSpPr txBox="1"/>
              <p:nvPr/>
            </p:nvSpPr>
            <p:spPr>
              <a:xfrm>
                <a:off x="953152" y="1974774"/>
                <a:ext cx="52181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CDCAFC-03E6-425D-B0D4-9F5662EFB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52" y="1974774"/>
                <a:ext cx="521817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ECE5B7-6B69-4744-9190-78353F3749AC}"/>
                  </a:ext>
                </a:extLst>
              </p:cNvPr>
              <p:cNvSpPr txBox="1"/>
              <p:nvPr/>
            </p:nvSpPr>
            <p:spPr>
              <a:xfrm>
                <a:off x="3743324" y="2587649"/>
                <a:ext cx="23526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ECE5B7-6B69-4744-9190-78353F374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324" y="2587649"/>
                <a:ext cx="23526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B53ADB-A1C1-4720-B4E1-F3F77884EFEA}"/>
                  </a:ext>
                </a:extLst>
              </p:cNvPr>
              <p:cNvSpPr txBox="1"/>
              <p:nvPr/>
            </p:nvSpPr>
            <p:spPr>
              <a:xfrm>
                <a:off x="6096000" y="2585205"/>
                <a:ext cx="9773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B53ADB-A1C1-4720-B4E1-F3F77884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85205"/>
                <a:ext cx="97739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E54957-1803-4814-A2F8-E062BF6233DA}"/>
                  </a:ext>
                </a:extLst>
              </p:cNvPr>
              <p:cNvSpPr txBox="1"/>
              <p:nvPr/>
            </p:nvSpPr>
            <p:spPr>
              <a:xfrm>
                <a:off x="7300726" y="2585205"/>
                <a:ext cx="6095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E54957-1803-4814-A2F8-E062BF623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26" y="2585205"/>
                <a:ext cx="60959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81714-765D-4B17-B6A1-32A32D0C1F1F}"/>
                  </a:ext>
                </a:extLst>
              </p:cNvPr>
              <p:cNvSpPr txBox="1"/>
              <p:nvPr/>
            </p:nvSpPr>
            <p:spPr>
              <a:xfrm>
                <a:off x="7794436" y="2389546"/>
                <a:ext cx="977393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81714-765D-4B17-B6A1-32A32D0C1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436" y="2389546"/>
                <a:ext cx="977393" cy="8989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4">
                <a:extLst>
                  <a:ext uri="{FF2B5EF4-FFF2-40B4-BE49-F238E27FC236}">
                    <a16:creationId xmlns:a16="http://schemas.microsoft.com/office/drawing/2014/main" id="{92E38ED7-8240-4EB9-B2BA-C908D303DF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9557" y="3910113"/>
              <a:ext cx="9960617" cy="1512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2009002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442773458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𝐗</m:t>
                                </m:r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IN" sz="2800" b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IN" sz="2800" b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IN" sz="2800" b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N" sz="2800" b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 sz="2800" b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2800" b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effectLst/>
                                    <a:uFill>
                                      <a:solidFill>
                                        <a:srgbClr val="0070C0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Shruti" panose="020B0502040204020203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IN" sz="2800" b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IN" sz="28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IN" sz="28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IN" sz="28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4">
                <a:extLst>
                  <a:ext uri="{FF2B5EF4-FFF2-40B4-BE49-F238E27FC236}">
                    <a16:creationId xmlns:a16="http://schemas.microsoft.com/office/drawing/2014/main" id="{92E38ED7-8240-4EB9-B2BA-C908D303D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6572716"/>
                  </p:ext>
                </p:extLst>
              </p:nvPr>
            </p:nvGraphicFramePr>
            <p:xfrm>
              <a:off x="309557" y="3910113"/>
              <a:ext cx="9960617" cy="1512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2009002">
                      <a:extLst>
                        <a:ext uri="{9D8B030D-6E8A-4147-A177-3AD203B41FA5}">
                          <a16:colId xmlns:a16="http://schemas.microsoft.com/office/drawing/2014/main" val="2160788424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442773458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1291606709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1336429719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2548766450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2208636898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1962852765"/>
                        </a:ext>
                      </a:extLst>
                    </a:gridCol>
                    <a:gridCol w="1135945">
                      <a:extLst>
                        <a:ext uri="{9D8B030D-6E8A-4147-A177-3AD203B41FA5}">
                          <a16:colId xmlns:a16="http://schemas.microsoft.com/office/drawing/2014/main" val="2281907699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03" t="-2247" r="-396364" b="-183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77957" t="-2247" r="-603226" b="-183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276471" t="-2247" r="-500000" b="-183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78495" t="-2247" r="-402688" b="-183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475936" t="-2247" r="-300535" b="-183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79032" t="-2247" r="-202151" b="-183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675401" t="-2247" r="-101070" b="-183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779570" t="-2247" r="-1613" b="-183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006325"/>
                      </a:ext>
                    </a:extLst>
                  </a:tr>
                  <a:tr h="97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03" t="-56875" r="-396364" b="-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98523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220574-0619-42CF-99E3-0366DDF88189}"/>
                  </a:ext>
                </a:extLst>
              </p:cNvPr>
              <p:cNvSpPr txBox="1"/>
              <p:nvPr/>
            </p:nvSpPr>
            <p:spPr>
              <a:xfrm>
                <a:off x="2375141" y="4474824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220574-0619-42CF-99E3-0366DDF88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41" y="4474824"/>
                <a:ext cx="1001729" cy="9017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29BE1C-628B-4FCE-86E2-8E70BB304409}"/>
                  </a:ext>
                </a:extLst>
              </p:cNvPr>
              <p:cNvSpPr txBox="1"/>
              <p:nvPr/>
            </p:nvSpPr>
            <p:spPr>
              <a:xfrm>
                <a:off x="3511692" y="4474823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29BE1C-628B-4FCE-86E2-8E70BB304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92" y="4474823"/>
                <a:ext cx="1001729" cy="9017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FA41B5-EA94-45D9-B59E-57EA0D4D5E47}"/>
                  </a:ext>
                </a:extLst>
              </p:cNvPr>
              <p:cNvSpPr txBox="1"/>
              <p:nvPr/>
            </p:nvSpPr>
            <p:spPr>
              <a:xfrm>
                <a:off x="4648243" y="4474822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FA41B5-EA94-45D9-B59E-57EA0D4D5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43" y="4474822"/>
                <a:ext cx="1001729" cy="9017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2E65DD3-907C-4759-9C66-A01379F975C1}"/>
                  </a:ext>
                </a:extLst>
              </p:cNvPr>
              <p:cNvSpPr txBox="1"/>
              <p:nvPr/>
            </p:nvSpPr>
            <p:spPr>
              <a:xfrm>
                <a:off x="5793834" y="4474821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2E65DD3-907C-4759-9C66-A01379F97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834" y="4474821"/>
                <a:ext cx="1001729" cy="9017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FFDCC9-0D65-465D-A093-37914E833C36}"/>
                  </a:ext>
                </a:extLst>
              </p:cNvPr>
              <p:cNvSpPr txBox="1"/>
              <p:nvPr/>
            </p:nvSpPr>
            <p:spPr>
              <a:xfrm>
                <a:off x="6921345" y="4474820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5FFDCC9-0D65-465D-A093-37914E83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345" y="4474820"/>
                <a:ext cx="1001729" cy="9017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584C96-FF04-4CC8-A01C-BE5F77BAC03A}"/>
                  </a:ext>
                </a:extLst>
              </p:cNvPr>
              <p:cNvSpPr txBox="1"/>
              <p:nvPr/>
            </p:nvSpPr>
            <p:spPr>
              <a:xfrm>
                <a:off x="8057896" y="4474819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584C96-FF04-4CC8-A01C-BE5F77BAC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896" y="4474819"/>
                <a:ext cx="1001729" cy="9017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00801E-FBE2-49B1-A660-3F33457E0DFC}"/>
                  </a:ext>
                </a:extLst>
              </p:cNvPr>
              <p:cNvSpPr txBox="1"/>
              <p:nvPr/>
            </p:nvSpPr>
            <p:spPr>
              <a:xfrm>
                <a:off x="9194445" y="4474818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00801E-FBE2-49B1-A660-3F33457E0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445" y="4474818"/>
                <a:ext cx="1001729" cy="9017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116EDE-71D4-4BFC-9D09-5D0DB07D84F3}"/>
                  </a:ext>
                </a:extLst>
              </p:cNvPr>
              <p:cNvSpPr txBox="1"/>
              <p:nvPr/>
            </p:nvSpPr>
            <p:spPr>
              <a:xfrm>
                <a:off x="6932932" y="2587649"/>
                <a:ext cx="5132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116EDE-71D4-4BFC-9D09-5D0DB07D8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932" y="2587649"/>
                <a:ext cx="51326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4104331-87EB-4F68-9D0D-76DB4C1B914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9557" y="5422113"/>
              <a:ext cx="9960621" cy="972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2014284">
                      <a:extLst>
                        <a:ext uri="{9D8B030D-6E8A-4147-A177-3AD203B41FA5}">
                          <a16:colId xmlns:a16="http://schemas.microsoft.com/office/drawing/2014/main" val="4214428969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1050801041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2875159002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215126673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2137501542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794655546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166557846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3745598535"/>
                        </a:ext>
                      </a:extLst>
                    </a:gridCol>
                  </a:tblGrid>
                  <a:tr h="97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𝐅</m:t>
                                </m:r>
                                <m:d>
                                  <m:dPr>
                                    <m:ctrlPr>
                                      <a:rPr lang="en-IN" sz="28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2800" b="1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IN" sz="2800" b="1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n-IN" sz="28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IN" sz="2800" b="1" i="0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800" b="1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8594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4104331-87EB-4F68-9D0D-76DB4C1B91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8783474"/>
                  </p:ext>
                </p:extLst>
              </p:nvPr>
            </p:nvGraphicFramePr>
            <p:xfrm>
              <a:off x="309557" y="5422113"/>
              <a:ext cx="9960621" cy="97200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2014284">
                      <a:extLst>
                        <a:ext uri="{9D8B030D-6E8A-4147-A177-3AD203B41FA5}">
                          <a16:colId xmlns:a16="http://schemas.microsoft.com/office/drawing/2014/main" val="4214428969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1050801041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2875159002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215126673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2137501542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794655546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166557846"/>
                        </a:ext>
                      </a:extLst>
                    </a:gridCol>
                    <a:gridCol w="1135191">
                      <a:extLst>
                        <a:ext uri="{9D8B030D-6E8A-4147-A177-3AD203B41FA5}">
                          <a16:colId xmlns:a16="http://schemas.microsoft.com/office/drawing/2014/main" val="3745598535"/>
                        </a:ext>
                      </a:extLst>
                    </a:gridCol>
                  </a:tblGrid>
                  <a:tr h="97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302" t="-1250" r="-39486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IN" sz="2800" i="0" dirty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8594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41176B-C103-46B4-AF82-65328C768783}"/>
                  </a:ext>
                </a:extLst>
              </p:cNvPr>
              <p:cNvSpPr txBox="1"/>
              <p:nvPr/>
            </p:nvSpPr>
            <p:spPr>
              <a:xfrm>
                <a:off x="2375141" y="5457220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41176B-C103-46B4-AF82-65328C768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41" y="5457220"/>
                <a:ext cx="1001729" cy="9017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2F86B5-8249-48A8-9925-B143B48E3406}"/>
                  </a:ext>
                </a:extLst>
              </p:cNvPr>
              <p:cNvSpPr txBox="1"/>
              <p:nvPr/>
            </p:nvSpPr>
            <p:spPr>
              <a:xfrm>
                <a:off x="3496854" y="5457220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2F86B5-8249-48A8-9925-B143B48E3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854" y="5457220"/>
                <a:ext cx="1001729" cy="9017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348C6-4643-45C6-929A-27F8D080A96A}"/>
                  </a:ext>
                </a:extLst>
              </p:cNvPr>
              <p:cNvSpPr txBox="1"/>
              <p:nvPr/>
            </p:nvSpPr>
            <p:spPr>
              <a:xfrm>
                <a:off x="4648242" y="5457220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A348C6-4643-45C6-929A-27F8D080A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42" y="5457220"/>
                <a:ext cx="1001729" cy="90178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F3099D-C0E0-4315-BADC-05C69989EE76}"/>
                  </a:ext>
                </a:extLst>
              </p:cNvPr>
              <p:cNvSpPr txBox="1"/>
              <p:nvPr/>
            </p:nvSpPr>
            <p:spPr>
              <a:xfrm>
                <a:off x="5793834" y="5457220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F3099D-C0E0-4315-BADC-05C69989E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834" y="5457220"/>
                <a:ext cx="1001729" cy="9017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F12AC73-E867-4A2D-9500-50B0B3F8D753}"/>
                  </a:ext>
                </a:extLst>
              </p:cNvPr>
              <p:cNvSpPr txBox="1"/>
              <p:nvPr/>
            </p:nvSpPr>
            <p:spPr>
              <a:xfrm>
                <a:off x="6939426" y="5457220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F12AC73-E867-4A2D-9500-50B0B3F8D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26" y="5457220"/>
                <a:ext cx="1001729" cy="9017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12C0A1-753B-4173-85F0-24AD9E42F162}"/>
                  </a:ext>
                </a:extLst>
              </p:cNvPr>
              <p:cNvSpPr txBox="1"/>
              <p:nvPr/>
            </p:nvSpPr>
            <p:spPr>
              <a:xfrm>
                <a:off x="8056170" y="5457220"/>
                <a:ext cx="100172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12C0A1-753B-4173-85F0-24AD9E42F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170" y="5457220"/>
                <a:ext cx="1001729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45F153B-67BF-4560-81D0-472E2CE4C8A8}"/>
                  </a:ext>
                </a:extLst>
              </p:cNvPr>
              <p:cNvSpPr txBox="1"/>
              <p:nvPr/>
            </p:nvSpPr>
            <p:spPr>
              <a:xfrm>
                <a:off x="9194444" y="5646502"/>
                <a:ext cx="1001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45F153B-67BF-4560-81D0-472E2CE4C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444" y="5646502"/>
                <a:ext cx="100172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E24382B-CE27-4B1D-A854-2E492E1E4007}"/>
                  </a:ext>
                </a:extLst>
              </p:cNvPr>
              <p:cNvSpPr txBox="1"/>
              <p:nvPr/>
            </p:nvSpPr>
            <p:spPr>
              <a:xfrm>
                <a:off x="1028481" y="797217"/>
                <a:ext cx="52028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=0</m:t>
                          </m:r>
                        </m:e>
                      </m:d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&gt;0</m:t>
                          </m:r>
                        </m:e>
                      </m:d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E24382B-CE27-4B1D-A854-2E492E1E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81" y="797217"/>
                <a:ext cx="520282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9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5" grpId="0"/>
      <p:bldP spid="26" grpId="0"/>
      <p:bldP spid="27" grpId="0"/>
      <p:bldP spid="29" grpId="0"/>
      <p:bldP spid="31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59751" y="867838"/>
            <a:ext cx="11929645" cy="46621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  <a:tabLst>
                <a:tab pos="0" algn="l"/>
                <a:tab pos="447675" algn="l"/>
              </a:tabLst>
            </a:pPr>
            <a:r>
              <a:rPr lang="en-GB" dirty="0"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A Continuous random variable X has the following distribution function:</a:t>
            </a: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0" algn="l"/>
                <a:tab pos="447675" algn="l"/>
              </a:tabLst>
            </a:pPr>
            <a:endParaRPr lang="en-GB" dirty="0">
              <a:latin typeface="+mj-lt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082" y="573387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27D16-72FF-4CCE-91A0-8680DF304B2D}"/>
                  </a:ext>
                </a:extLst>
              </p:cNvPr>
              <p:cNvSpPr txBox="1"/>
              <p:nvPr/>
            </p:nvSpPr>
            <p:spPr>
              <a:xfrm>
                <a:off x="131176" y="1398342"/>
                <a:ext cx="4400552" cy="357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x</m:t>
                      </m:r>
                      <m:r>
                        <a:rPr lang="en-GB" sz="28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GB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</m:t>
                              </m:r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   ;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8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GB" sz="280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3 </m:t>
                                  </m:r>
                                </m:den>
                              </m:f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; 1≤</m:t>
                              </m:r>
                              <m:r>
                                <m:rPr>
                                  <m:sty m:val="p"/>
                                </m:rP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&lt;4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8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GB" sz="280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; 4≤</m:t>
                              </m:r>
                              <m:r>
                                <m:rPr>
                                  <m:sty m:val="p"/>
                                </m:rP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&lt;6</m:t>
                              </m:r>
                            </m:e>
                            <m:e>
                              <m:r>
                                <a:rPr lang="en-IN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lang="en-GB" sz="28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5 </m:t>
                                  </m:r>
                                </m:num>
                                <m:den>
                                  <m:r>
                                    <a:rPr lang="en-GB" sz="280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6 </m:t>
                                  </m:r>
                                </m:den>
                              </m:f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; 6≤</m:t>
                              </m:r>
                              <m:r>
                                <m:rPr>
                                  <m:sty m:val="p"/>
                                </m:rP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&lt;10</m:t>
                              </m:r>
                            </m:e>
                            <m:e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IN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1   ;        </m:t>
                              </m:r>
                              <m:r>
                                <m:rPr>
                                  <m:sty m:val="p"/>
                                </m:rP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80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≥10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27D16-72FF-4CCE-91A0-8680DF304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1398342"/>
                <a:ext cx="4400552" cy="35720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E8ACC66-9495-434A-A4DF-815B37A71728}"/>
              </a:ext>
            </a:extLst>
          </p:cNvPr>
          <p:cNvSpPr txBox="1"/>
          <p:nvPr/>
        </p:nvSpPr>
        <p:spPr>
          <a:xfrm>
            <a:off x="131176" y="4962014"/>
            <a:ext cx="10043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447675" algn="l"/>
              </a:tabLst>
            </a:pPr>
            <a:r>
              <a:rPr lang="en-US" sz="2800" dirty="0">
                <a:solidFill>
                  <a:schemeClr val="bg1"/>
                </a:solidFill>
              </a:rPr>
              <a:t>Find			  ,	          ,		       ,		    ,		.</a:t>
            </a:r>
            <a:endParaRPr lang="en-GB" sz="28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502579-3CBA-45B3-B562-CD22F6CEAA77}"/>
                  </a:ext>
                </a:extLst>
              </p:cNvPr>
              <p:cNvSpPr txBox="1"/>
              <p:nvPr/>
            </p:nvSpPr>
            <p:spPr>
              <a:xfrm>
                <a:off x="1014943" y="4962014"/>
                <a:ext cx="22140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2&lt;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≤6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502579-3CBA-45B3-B562-CD22F6CEA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43" y="4962014"/>
                <a:ext cx="22140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509D69-E19A-454E-888F-F665FADCCDE7}"/>
                  </a:ext>
                </a:extLst>
              </p:cNvPr>
              <p:cNvSpPr txBox="1"/>
              <p:nvPr/>
            </p:nvSpPr>
            <p:spPr>
              <a:xfrm>
                <a:off x="3138936" y="4962014"/>
                <a:ext cx="1663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 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509D69-E19A-454E-888F-F665FADC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36" y="4962014"/>
                <a:ext cx="16634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9EFC3-C8BE-4DFF-A6F5-E75231C057C5}"/>
                  </a:ext>
                </a:extLst>
              </p:cNvPr>
              <p:cNvSpPr txBox="1"/>
              <p:nvPr/>
            </p:nvSpPr>
            <p:spPr>
              <a:xfrm>
                <a:off x="4762667" y="4962014"/>
                <a:ext cx="1663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9EFC3-C8BE-4DFF-A6F5-E75231C05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667" y="4962014"/>
                <a:ext cx="16634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B5B27A-3458-4445-BF6A-43A21C09FC65}"/>
                  </a:ext>
                </a:extLst>
              </p:cNvPr>
              <p:cNvSpPr txBox="1"/>
              <p:nvPr/>
            </p:nvSpPr>
            <p:spPr>
              <a:xfrm>
                <a:off x="6364631" y="4962014"/>
                <a:ext cx="1663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≤6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B5B27A-3458-4445-BF6A-43A21C09F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631" y="4962014"/>
                <a:ext cx="16634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2BC35F-E21D-4871-9D29-4C0111AB3EA5}"/>
                  </a:ext>
                </a:extLst>
              </p:cNvPr>
              <p:cNvSpPr txBox="1"/>
              <p:nvPr/>
            </p:nvSpPr>
            <p:spPr>
              <a:xfrm>
                <a:off x="7880165" y="4962014"/>
                <a:ext cx="1663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2BC35F-E21D-4871-9D29-4C0111AB3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65" y="4962014"/>
                <a:ext cx="16634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00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082" y="81699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27D16-72FF-4CCE-91A0-8680DF304B2D}"/>
                  </a:ext>
                </a:extLst>
              </p:cNvPr>
              <p:cNvSpPr txBox="1"/>
              <p:nvPr/>
            </p:nvSpPr>
            <p:spPr>
              <a:xfrm>
                <a:off x="8416288" y="711201"/>
                <a:ext cx="3775712" cy="3075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x</m:t>
                      </m:r>
                      <m: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GB" sz="24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IN" sz="24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   ;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4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3 </m:t>
                                  </m:r>
                                </m:den>
                              </m:f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; 1≤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&lt;4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4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; 4≤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&lt;6</m:t>
                              </m:r>
                            </m:e>
                            <m:e>
                              <m:r>
                                <a:rPr lang="en-IN" sz="24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lang="en-GB" sz="24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5 </m:t>
                                  </m:r>
                                </m:num>
                                <m:den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6 </m:t>
                                  </m:r>
                                </m:den>
                              </m:f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; 6≤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&lt;10</m:t>
                              </m:r>
                            </m:e>
                            <m:e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IN" sz="24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1   ;        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≥10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27D16-72FF-4CCE-91A0-8680DF304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288" y="711201"/>
                <a:ext cx="3775712" cy="30750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7E159D-6B10-4F64-89B9-BE33CD94B8B3}"/>
                  </a:ext>
                </a:extLst>
              </p:cNvPr>
              <p:cNvSpPr txBox="1"/>
              <p:nvPr/>
            </p:nvSpPr>
            <p:spPr>
              <a:xfrm>
                <a:off x="114082" y="1470661"/>
                <a:ext cx="32387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2&lt;</m:t>
                        </m:r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≤6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7E159D-6B10-4F64-89B9-BE33CD94B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82" y="1470661"/>
                <a:ext cx="3238718" cy="523220"/>
              </a:xfrm>
              <a:prstGeom prst="rect">
                <a:avLst/>
              </a:prstGeom>
              <a:blipFill>
                <a:blip r:embed="rId3"/>
                <a:stretch>
                  <a:fillRect l="-395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1D38E4-9406-4EBF-B566-61A7C504BD66}"/>
                  </a:ext>
                </a:extLst>
              </p:cNvPr>
              <p:cNvSpPr txBox="1"/>
              <p:nvPr/>
            </p:nvSpPr>
            <p:spPr>
              <a:xfrm>
                <a:off x="2548278" y="1487594"/>
                <a:ext cx="2518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1D38E4-9406-4EBF-B566-61A7C504B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278" y="1487594"/>
                <a:ext cx="25181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A83BD2-7121-4D3F-BAFB-6BCAB977458E}"/>
                  </a:ext>
                </a:extLst>
              </p:cNvPr>
              <p:cNvSpPr txBox="1"/>
              <p:nvPr/>
            </p:nvSpPr>
            <p:spPr>
              <a:xfrm>
                <a:off x="2531346" y="2042178"/>
                <a:ext cx="188099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 </m:t>
                          </m:r>
                        </m:den>
                      </m:f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A83BD2-7121-4D3F-BAFB-6BCAB9774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346" y="2042178"/>
                <a:ext cx="1880998" cy="910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D83ED8-80A7-481B-84D9-7443E3360FDE}"/>
              </a:ext>
            </a:extLst>
          </p:cNvPr>
          <p:cNvSpPr/>
          <p:nvPr/>
        </p:nvSpPr>
        <p:spPr>
          <a:xfrm>
            <a:off x="9814323" y="2621280"/>
            <a:ext cx="2240280" cy="739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A60E7A-1567-4772-B4F4-2B0AC2CD2574}"/>
              </a:ext>
            </a:extLst>
          </p:cNvPr>
          <p:cNvSpPr/>
          <p:nvPr/>
        </p:nvSpPr>
        <p:spPr>
          <a:xfrm>
            <a:off x="9814323" y="1164590"/>
            <a:ext cx="2240280" cy="739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0E5922-7B8B-44C4-B143-6A2A20C0D058}"/>
                  </a:ext>
                </a:extLst>
              </p:cNvPr>
              <p:cNvSpPr txBox="1"/>
              <p:nvPr/>
            </p:nvSpPr>
            <p:spPr>
              <a:xfrm>
                <a:off x="4107006" y="2076045"/>
                <a:ext cx="1096365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0E5922-7B8B-44C4-B143-6A2A20C0D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06" y="2076045"/>
                <a:ext cx="1096365" cy="899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18F7A5-5E82-4003-916B-D4B0C0999851}"/>
                  </a:ext>
                </a:extLst>
              </p:cNvPr>
              <p:cNvSpPr txBox="1"/>
              <p:nvPr/>
            </p:nvSpPr>
            <p:spPr>
              <a:xfrm>
                <a:off x="532190" y="3193045"/>
                <a:ext cx="20586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18F7A5-5E82-4003-916B-D4B0C0999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90" y="3193045"/>
                <a:ext cx="2058611" cy="523220"/>
              </a:xfrm>
              <a:prstGeom prst="rect">
                <a:avLst/>
              </a:prstGeom>
              <a:blipFill>
                <a:blip r:embed="rId7"/>
                <a:stretch>
                  <a:fillRect l="-5917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BB539A-4804-4F2B-A2B2-C580282E3FC4}"/>
                  </a:ext>
                </a:extLst>
              </p:cNvPr>
              <p:cNvSpPr txBox="1"/>
              <p:nvPr/>
            </p:nvSpPr>
            <p:spPr>
              <a:xfrm>
                <a:off x="2548278" y="3142245"/>
                <a:ext cx="39275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≤5</m:t>
                          </m:r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BB539A-4804-4F2B-A2B2-C580282E3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278" y="3142245"/>
                <a:ext cx="392751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5A8731-B17F-4856-B4E7-28F838506FCF}"/>
                  </a:ext>
                </a:extLst>
              </p:cNvPr>
              <p:cNvSpPr txBox="1"/>
              <p:nvPr/>
            </p:nvSpPr>
            <p:spPr>
              <a:xfrm>
                <a:off x="2548278" y="4962373"/>
                <a:ext cx="188099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5A8731-B17F-4856-B4E7-28F838506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278" y="4962373"/>
                <a:ext cx="1880998" cy="9105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7E097-9087-41AE-9C05-B64CDA82829A}"/>
                  </a:ext>
                </a:extLst>
              </p:cNvPr>
              <p:cNvSpPr txBox="1"/>
              <p:nvPr/>
            </p:nvSpPr>
            <p:spPr>
              <a:xfrm>
                <a:off x="2548278" y="5973305"/>
                <a:ext cx="7901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7E097-9087-41AE-9C05-B64CDA828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278" y="5973305"/>
                <a:ext cx="79011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F67AF2-B7E0-4679-B61C-8D08A0B14467}"/>
              </a:ext>
            </a:extLst>
          </p:cNvPr>
          <p:cNvSpPr/>
          <p:nvPr/>
        </p:nvSpPr>
        <p:spPr>
          <a:xfrm>
            <a:off x="9814323" y="1885315"/>
            <a:ext cx="2240280" cy="739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16564D-2875-44DB-B0CE-7850DC0254C3}"/>
                  </a:ext>
                </a:extLst>
              </p:cNvPr>
              <p:cNvSpPr txBox="1"/>
              <p:nvPr/>
            </p:nvSpPr>
            <p:spPr>
              <a:xfrm>
                <a:off x="2548278" y="3748954"/>
                <a:ext cx="35211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≤4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16564D-2875-44DB-B0CE-7850DC025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278" y="3748954"/>
                <a:ext cx="352111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88B8FA-D9B3-4AAD-9F6C-87C92115656D}"/>
                  </a:ext>
                </a:extLst>
              </p:cNvPr>
              <p:cNvSpPr txBox="1"/>
              <p:nvPr/>
            </p:nvSpPr>
            <p:spPr>
              <a:xfrm>
                <a:off x="2548278" y="4355663"/>
                <a:ext cx="35211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88B8FA-D9B3-4AAD-9F6C-87C921156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278" y="4355663"/>
                <a:ext cx="35211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E75D14-3314-4AEC-8ACC-1BA018F19435}"/>
                  </a:ext>
                </a:extLst>
              </p:cNvPr>
              <p:cNvSpPr txBox="1"/>
              <p:nvPr/>
            </p:nvSpPr>
            <p:spPr>
              <a:xfrm>
                <a:off x="-2915266" y="1049455"/>
                <a:ext cx="1663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E75D14-3314-4AEC-8ACC-1BA018F19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5266" y="1049455"/>
                <a:ext cx="166345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469B7-1B72-4DED-9659-D0152860E69F}"/>
                  </a:ext>
                </a:extLst>
              </p:cNvPr>
              <p:cNvSpPr txBox="1"/>
              <p:nvPr/>
            </p:nvSpPr>
            <p:spPr>
              <a:xfrm>
                <a:off x="-2879008" y="1675987"/>
                <a:ext cx="1663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≤6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469B7-1B72-4DED-9659-D0152860E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79008" y="1675987"/>
                <a:ext cx="166345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5153AC-E70D-4519-853D-9C1F489B7087}"/>
                  </a:ext>
                </a:extLst>
              </p:cNvPr>
              <p:cNvSpPr txBox="1"/>
              <p:nvPr/>
            </p:nvSpPr>
            <p:spPr>
              <a:xfrm>
                <a:off x="-2913046" y="2437988"/>
                <a:ext cx="16634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5153AC-E70D-4519-853D-9C1F489B7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3046" y="2437988"/>
                <a:ext cx="166345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4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5" grpId="0" animBg="1"/>
      <p:bldP spid="5" grpId="1" animBg="1"/>
      <p:bldP spid="12" grpId="0" animBg="1"/>
      <p:bldP spid="12" grpId="1" animBg="1"/>
      <p:bldP spid="13" grpId="0"/>
      <p:bldP spid="16" grpId="0"/>
      <p:bldP spid="17" grpId="0"/>
      <p:bldP spid="18" grpId="0"/>
      <p:bldP spid="20" grpId="0" animBg="1"/>
      <p:bldP spid="20" grpId="1" animBg="1"/>
      <p:bldP spid="27" grpId="0"/>
      <p:bldP spid="28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27D16-72FF-4CCE-91A0-8680DF304B2D}"/>
                  </a:ext>
                </a:extLst>
              </p:cNvPr>
              <p:cNvSpPr txBox="1"/>
              <p:nvPr/>
            </p:nvSpPr>
            <p:spPr>
              <a:xfrm>
                <a:off x="8416288" y="711201"/>
                <a:ext cx="3775712" cy="3075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x</m:t>
                      </m:r>
                      <m:r>
                        <a:rPr lang="en-GB" sz="24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GB" sz="24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IN" sz="24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   ;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4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3 </m:t>
                                  </m:r>
                                </m:den>
                              </m:f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; 1≤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&lt;4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sz="24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; 4≤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&lt;6</m:t>
                              </m:r>
                            </m:e>
                            <m:e>
                              <m:r>
                                <a:rPr lang="en-IN" sz="24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lang="en-GB" sz="24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5 </m:t>
                                  </m:r>
                                </m:num>
                                <m:den>
                                  <m:r>
                                    <a:rPr lang="en-GB" sz="240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6 </m:t>
                                  </m:r>
                                </m:den>
                              </m:f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; 6≤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&lt;10</m:t>
                              </m:r>
                            </m:e>
                            <m:e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IN" sz="24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1   ;        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≥10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27D16-72FF-4CCE-91A0-8680DF304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288" y="711201"/>
                <a:ext cx="3775712" cy="30750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D83ED8-80A7-481B-84D9-7443E3360FDE}"/>
              </a:ext>
            </a:extLst>
          </p:cNvPr>
          <p:cNvSpPr/>
          <p:nvPr/>
        </p:nvSpPr>
        <p:spPr>
          <a:xfrm>
            <a:off x="9814323" y="2621280"/>
            <a:ext cx="2240280" cy="739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A60E7A-1567-4772-B4F4-2B0AC2CD2574}"/>
              </a:ext>
            </a:extLst>
          </p:cNvPr>
          <p:cNvSpPr/>
          <p:nvPr/>
        </p:nvSpPr>
        <p:spPr>
          <a:xfrm>
            <a:off x="9814323" y="1164590"/>
            <a:ext cx="2240280" cy="739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18F7A5-5E82-4003-916B-D4B0C0999851}"/>
                  </a:ext>
                </a:extLst>
              </p:cNvPr>
              <p:cNvSpPr txBox="1"/>
              <p:nvPr/>
            </p:nvSpPr>
            <p:spPr>
              <a:xfrm>
                <a:off x="169333" y="782122"/>
                <a:ext cx="2446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3) 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18F7A5-5E82-4003-916B-D4B0C0999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33" y="782122"/>
                <a:ext cx="244667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BB539A-4804-4F2B-A2B2-C580282E3FC4}"/>
                  </a:ext>
                </a:extLst>
              </p:cNvPr>
              <p:cNvSpPr txBox="1"/>
              <p:nvPr/>
            </p:nvSpPr>
            <p:spPr>
              <a:xfrm>
                <a:off x="2328145" y="782122"/>
                <a:ext cx="39275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≤4</m:t>
                          </m:r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&lt;4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BB539A-4804-4F2B-A2B2-C580282E3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45" y="782122"/>
                <a:ext cx="392751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5A8731-B17F-4856-B4E7-28F838506FCF}"/>
                  </a:ext>
                </a:extLst>
              </p:cNvPr>
              <p:cNvSpPr txBox="1"/>
              <p:nvPr/>
            </p:nvSpPr>
            <p:spPr>
              <a:xfrm>
                <a:off x="2328145" y="2027198"/>
                <a:ext cx="188099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5A8731-B17F-4856-B4E7-28F838506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45" y="2027198"/>
                <a:ext cx="1880998" cy="910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7E097-9087-41AE-9C05-B64CDA82829A}"/>
                  </a:ext>
                </a:extLst>
              </p:cNvPr>
              <p:cNvSpPr txBox="1"/>
              <p:nvPr/>
            </p:nvSpPr>
            <p:spPr>
              <a:xfrm>
                <a:off x="4048949" y="2020192"/>
                <a:ext cx="79011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77E097-9087-41AE-9C05-B64CDA828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49" y="2020192"/>
                <a:ext cx="790114" cy="901785"/>
              </a:xfrm>
              <a:prstGeom prst="rect">
                <a:avLst/>
              </a:prstGeom>
              <a:blipFill>
                <a:blip r:embed="rId6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F67AF2-B7E0-4679-B61C-8D08A0B14467}"/>
              </a:ext>
            </a:extLst>
          </p:cNvPr>
          <p:cNvSpPr/>
          <p:nvPr/>
        </p:nvSpPr>
        <p:spPr>
          <a:xfrm>
            <a:off x="9814323" y="1885315"/>
            <a:ext cx="2240280" cy="739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88B8FA-D9B3-4AAD-9F6C-87C92115656D}"/>
                  </a:ext>
                </a:extLst>
              </p:cNvPr>
              <p:cNvSpPr txBox="1"/>
              <p:nvPr/>
            </p:nvSpPr>
            <p:spPr>
              <a:xfrm>
                <a:off x="2328145" y="1376263"/>
                <a:ext cx="25232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88B8FA-D9B3-4AAD-9F6C-87C921156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45" y="1376263"/>
                <a:ext cx="25232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21587-5B73-4940-9E64-395C9A7F8697}"/>
                  </a:ext>
                </a:extLst>
              </p:cNvPr>
              <p:cNvSpPr txBox="1"/>
              <p:nvPr/>
            </p:nvSpPr>
            <p:spPr>
              <a:xfrm>
                <a:off x="355599" y="3365107"/>
                <a:ext cx="21588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4) 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≤6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21587-5B73-4940-9E64-395C9A7F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3365107"/>
                <a:ext cx="215881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EA920F-DFC4-4E4A-9B68-94F637148551}"/>
                  </a:ext>
                </a:extLst>
              </p:cNvPr>
              <p:cNvSpPr txBox="1"/>
              <p:nvPr/>
            </p:nvSpPr>
            <p:spPr>
              <a:xfrm>
                <a:off x="3583604" y="3175485"/>
                <a:ext cx="1034116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EA920F-DFC4-4E4A-9B68-94F637148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604" y="3175485"/>
                <a:ext cx="1034116" cy="9105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2D1934-B132-45EB-91BF-66E95CC3CAB5}"/>
                  </a:ext>
                </a:extLst>
              </p:cNvPr>
              <p:cNvSpPr txBox="1"/>
              <p:nvPr/>
            </p:nvSpPr>
            <p:spPr>
              <a:xfrm>
                <a:off x="2328145" y="3365107"/>
                <a:ext cx="13980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32D1934-B132-45EB-91BF-66E95CC3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45" y="3365107"/>
                <a:ext cx="13980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408601-83B5-43B7-B926-886E1D03AD37}"/>
                  </a:ext>
                </a:extLst>
              </p:cNvPr>
              <p:cNvSpPr txBox="1"/>
              <p:nvPr/>
            </p:nvSpPr>
            <p:spPr>
              <a:xfrm>
                <a:off x="406400" y="4386915"/>
                <a:ext cx="20741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5) 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408601-83B5-43B7-B926-886E1D03A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4386915"/>
                <a:ext cx="20741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74892C-073A-4477-8C5A-857833700D6B}"/>
                  </a:ext>
                </a:extLst>
              </p:cNvPr>
              <p:cNvSpPr txBox="1"/>
              <p:nvPr/>
            </p:nvSpPr>
            <p:spPr>
              <a:xfrm>
                <a:off x="2328145" y="4386915"/>
                <a:ext cx="39275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≤6</m:t>
                          </m:r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&lt;6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74892C-073A-4477-8C5A-857833700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45" y="4386915"/>
                <a:ext cx="39275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8951B5-5A24-4B6F-9EC5-D1FAD3C984B1}"/>
                  </a:ext>
                </a:extLst>
              </p:cNvPr>
              <p:cNvSpPr txBox="1"/>
              <p:nvPr/>
            </p:nvSpPr>
            <p:spPr>
              <a:xfrm>
                <a:off x="2328145" y="5631991"/>
                <a:ext cx="188099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 </m:t>
                          </m:r>
                        </m:den>
                      </m:f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8951B5-5A24-4B6F-9EC5-D1FAD3C98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45" y="5631991"/>
                <a:ext cx="1880998" cy="9105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8A4A3C-0784-4C50-AFC8-215C51E66985}"/>
                  </a:ext>
                </a:extLst>
              </p:cNvPr>
              <p:cNvSpPr txBox="1"/>
              <p:nvPr/>
            </p:nvSpPr>
            <p:spPr>
              <a:xfrm>
                <a:off x="4048949" y="5624985"/>
                <a:ext cx="79011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A8A4A3C-0784-4C50-AFC8-215C51E66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49" y="5624985"/>
                <a:ext cx="790114" cy="901785"/>
              </a:xfrm>
              <a:prstGeom prst="rect">
                <a:avLst/>
              </a:prstGeom>
              <a:blipFill>
                <a:blip r:embed="rId14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017995-9E43-43C8-8B5C-F734427795F3}"/>
                  </a:ext>
                </a:extLst>
              </p:cNvPr>
              <p:cNvSpPr txBox="1"/>
              <p:nvPr/>
            </p:nvSpPr>
            <p:spPr>
              <a:xfrm>
                <a:off x="2328145" y="4981056"/>
                <a:ext cx="25232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017995-9E43-43C8-8B5C-F73442779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45" y="4981056"/>
                <a:ext cx="252325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40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  <p:bldP spid="16" grpId="0"/>
      <p:bldP spid="17" grpId="0"/>
      <p:bldP spid="18" grpId="0"/>
      <p:bldP spid="20" grpId="0" animBg="1"/>
      <p:bldP spid="20" grpId="1" animBg="1"/>
      <p:bldP spid="28" grpId="0"/>
      <p:bldP spid="22" grpId="0"/>
      <p:bldP spid="26" grpId="0"/>
      <p:bldP spid="30" grpId="0"/>
      <p:bldP spid="31" grpId="0"/>
      <p:bldP spid="32" grpId="0"/>
      <p:bldP spid="33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39"/>
            <a:ext cx="11929645" cy="44088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0000"/>
              </a:lnSpc>
              <a:tabLst>
                <a:tab pos="0" algn="l"/>
                <a:tab pos="447675" algn="l"/>
              </a:tabLst>
            </a:pPr>
            <a:r>
              <a:rPr lang="en-GB" dirty="0"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A Continuous random variable X has the following distribution function:</a:t>
            </a:r>
          </a:p>
          <a:p>
            <a:pPr>
              <a:lnSpc>
                <a:spcPct val="100000"/>
              </a:lnSpc>
              <a:spcBef>
                <a:spcPts val="600"/>
              </a:spcBef>
              <a:tabLst>
                <a:tab pos="0" algn="l"/>
                <a:tab pos="447675" algn="l"/>
              </a:tabLst>
            </a:pPr>
            <a:endParaRPr lang="en-GB" dirty="0">
              <a:latin typeface="+mj-lt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082" y="5433371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8ACC66-9495-434A-A4DF-815B37A71728}"/>
                  </a:ext>
                </a:extLst>
              </p:cNvPr>
              <p:cNvSpPr txBox="1"/>
              <p:nvPr/>
            </p:nvSpPr>
            <p:spPr>
              <a:xfrm>
                <a:off x="161657" y="3214630"/>
                <a:ext cx="12267410" cy="1031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300"/>
                  </a:spcBef>
                  <a:buAutoNum type="arabicParenBoth"/>
                  <a:tabLst>
                    <a:tab pos="0" algn="l"/>
                    <a:tab pos="447675" algn="l"/>
                  </a:tabLst>
                </a:pPr>
                <a:r>
                  <a:rPr lang="en-GB" sz="2800" dirty="0">
                    <a:solidFill>
                      <a:schemeClr val="bg1"/>
                    </a:solidFill>
                  </a:rPr>
                  <a:t>Find the distribution function and use it to determine the probability that the life</a:t>
                </a:r>
              </a:p>
              <a:p>
                <a:pPr marL="533400">
                  <a:spcBef>
                    <a:spcPts val="300"/>
                  </a:spcBef>
                </a:pPr>
                <a:r>
                  <a:rPr lang="en-GB" sz="2800" dirty="0">
                    <a:solidFill>
                      <a:schemeClr val="bg1"/>
                    </a:solidFill>
                  </a:rPr>
                  <a:t>of tube is more than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r>
                  <a:rPr lang="en-GB" sz="2800" dirty="0">
                    <a:solidFill>
                      <a:schemeClr val="bg1"/>
                    </a:solidFill>
                  </a:rPr>
                  <a:t> hrs.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8ACC66-9495-434A-A4DF-815B37A71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57" y="3214630"/>
                <a:ext cx="12267410" cy="1031051"/>
              </a:xfrm>
              <a:prstGeom prst="rect">
                <a:avLst/>
              </a:prstGeom>
              <a:blipFill>
                <a:blip r:embed="rId2"/>
                <a:stretch>
                  <a:fillRect l="-1044" t="-5917" b="-12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6C1AE-EAAB-450A-8DB1-DD63F0759551}"/>
                  </a:ext>
                </a:extLst>
              </p:cNvPr>
              <p:cNvSpPr txBox="1"/>
              <p:nvPr/>
            </p:nvSpPr>
            <p:spPr>
              <a:xfrm>
                <a:off x="131176" y="1418890"/>
                <a:ext cx="4558811" cy="1703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1000"/>
                  </a:lnSpc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GB" sz="2800" i="1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kern="1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GB" sz="2800" i="0" kern="1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100 </m:t>
                                  </m:r>
                                </m:num>
                                <m:den>
                                  <m:r>
                                    <a:rPr lang="en-GB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GB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GB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;      </m:t>
                              </m:r>
                              <m:r>
                                <a:rPr lang="en-IN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≥100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 0    ;   </m:t>
                              </m:r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6C1AE-EAAB-450A-8DB1-DD63F075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1418890"/>
                <a:ext cx="4558811" cy="1703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AA81D-47C1-4B63-AF47-A49298DCA28C}"/>
                  </a:ext>
                </a:extLst>
              </p:cNvPr>
              <p:cNvSpPr txBox="1"/>
              <p:nvPr/>
            </p:nvSpPr>
            <p:spPr>
              <a:xfrm>
                <a:off x="161657" y="4245681"/>
                <a:ext cx="11786504" cy="1031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spcBef>
                    <a:spcPts val="300"/>
                  </a:spcBef>
                  <a:buAutoNum type="arabicParenBoth" startAt="2"/>
                  <a:tabLst>
                    <a:tab pos="0" algn="l"/>
                    <a:tab pos="447675" algn="l"/>
                  </a:tabLst>
                </a:pPr>
                <a:r>
                  <a:rPr lang="en-GB" sz="2800" dirty="0">
                    <a:solidFill>
                      <a:schemeClr val="bg1"/>
                    </a:solidFill>
                  </a:rPr>
                  <a:t>What is the probability that a tube will last less than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GB" sz="2800" dirty="0">
                    <a:solidFill>
                      <a:schemeClr val="bg1"/>
                    </a:solidFill>
                  </a:rPr>
                  <a:t> hrs if it is known that</a:t>
                </a:r>
              </a:p>
              <a:p>
                <a:pPr marL="533400">
                  <a:spcBef>
                    <a:spcPts val="300"/>
                  </a:spcBef>
                </a:pPr>
                <a:r>
                  <a:rPr lang="en-GB" sz="2800" dirty="0">
                    <a:solidFill>
                      <a:schemeClr val="bg1"/>
                    </a:solidFill>
                  </a:rPr>
                  <a:t>the tube is still functioning after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r>
                  <a:rPr lang="en-GB" sz="2800" dirty="0">
                    <a:solidFill>
                      <a:schemeClr val="bg1"/>
                    </a:solidFill>
                  </a:rPr>
                  <a:t> hrs of service?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2AA81D-47C1-4B63-AF47-A49298DC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57" y="4245681"/>
                <a:ext cx="11786504" cy="1031051"/>
              </a:xfrm>
              <a:prstGeom prst="rect">
                <a:avLst/>
              </a:prstGeom>
              <a:blipFill>
                <a:blip r:embed="rId4"/>
                <a:stretch>
                  <a:fillRect l="-1242" t="-10000" b="-11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">
            <a:extLst>
              <a:ext uri="{FF2B5EF4-FFF2-40B4-BE49-F238E27FC236}">
                <a16:creationId xmlns:a16="http://schemas.microsoft.com/office/drawing/2014/main" id="{ADEF0452-B5B7-4DE2-927A-36F69E292571}"/>
              </a:ext>
            </a:extLst>
          </p:cNvPr>
          <p:cNvSpPr txBox="1"/>
          <p:nvPr/>
        </p:nvSpPr>
        <p:spPr>
          <a:xfrm>
            <a:off x="1920022" y="5433371"/>
            <a:ext cx="1067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Derive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716620-169F-46C8-9336-96AC2DACBABC}"/>
                  </a:ext>
                </a:extLst>
              </p:cNvPr>
              <p:cNvSpPr txBox="1"/>
              <p:nvPr/>
            </p:nvSpPr>
            <p:spPr>
              <a:xfrm>
                <a:off x="1920022" y="5998622"/>
                <a:ext cx="25413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716620-169F-46C8-9336-96AC2DACB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22" y="5998622"/>
                <a:ext cx="254136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1BACC6-451C-48FF-B84F-200B5ACD949D}"/>
                  </a:ext>
                </a:extLst>
              </p:cNvPr>
              <p:cNvSpPr txBox="1"/>
              <p:nvPr/>
            </p:nvSpPr>
            <p:spPr>
              <a:xfrm>
                <a:off x="3727051" y="5998622"/>
                <a:ext cx="658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1BACC6-451C-48FF-B84F-200B5ACD9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51" y="5998622"/>
                <a:ext cx="6581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FD12D8-015A-4E22-B77E-3D8C616CC42C}"/>
                  </a:ext>
                </a:extLst>
              </p:cNvPr>
              <p:cNvSpPr txBox="1"/>
              <p:nvPr/>
            </p:nvSpPr>
            <p:spPr>
              <a:xfrm>
                <a:off x="4856155" y="5998622"/>
                <a:ext cx="3563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FD12D8-015A-4E22-B77E-3D8C616CC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55" y="5998622"/>
                <a:ext cx="35639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43B7D9-70A0-4B30-97EA-8BD5E5024521}"/>
                  </a:ext>
                </a:extLst>
              </p:cNvPr>
              <p:cNvSpPr txBox="1"/>
              <p:nvPr/>
            </p:nvSpPr>
            <p:spPr>
              <a:xfrm>
                <a:off x="8396054" y="5998622"/>
                <a:ext cx="658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43B7D9-70A0-4B30-97EA-8BD5E502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054" y="5998622"/>
                <a:ext cx="65813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!!CDF">
            <a:extLst>
              <a:ext uri="{FF2B5EF4-FFF2-40B4-BE49-F238E27FC236}">
                <a16:creationId xmlns:a16="http://schemas.microsoft.com/office/drawing/2014/main" id="{00AC1D45-2701-4E77-9BF0-43EE74A34ED7}"/>
              </a:ext>
            </a:extLst>
          </p:cNvPr>
          <p:cNvSpPr txBox="1"/>
          <p:nvPr/>
        </p:nvSpPr>
        <p:spPr>
          <a:xfrm>
            <a:off x="2989098" y="5433371"/>
            <a:ext cx="4067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Distribution Function (CDF)</a:t>
            </a:r>
          </a:p>
        </p:txBody>
      </p:sp>
    </p:spTree>
    <p:extLst>
      <p:ext uri="{BB962C8B-B14F-4D97-AF65-F5344CB8AC3E}">
        <p14:creationId xmlns:p14="http://schemas.microsoft.com/office/powerpoint/2010/main" val="19129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6" grpId="0"/>
      <p:bldP spid="17" grpId="0"/>
      <p:bldP spid="18" grpId="0"/>
      <p:bldP spid="2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239C608-4719-4A39-8107-14BB7208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8003" y="3000067"/>
                <a:ext cx="40129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∴</m:t>
                      </m:r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239C608-4719-4A39-8107-14BB7208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003" y="3000067"/>
                <a:ext cx="40129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B0DEAE9A-CDCA-4AF2-B55F-D6211F82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9296" y="3000067"/>
                <a:ext cx="109673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r</m:t>
                      </m:r>
                      <m:r>
                        <a:rPr lang="en-IN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6</m:t>
                      </m:r>
                    </m:oMath>
                  </m:oMathPara>
                </a14:m>
                <a:endParaRPr lang="en-US" sz="54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B0DEAE9A-CDCA-4AF2-B55F-D6211F82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296" y="3000067"/>
                <a:ext cx="10967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9AC0607-AB02-420A-A7B1-D1EBDE9F6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8003" y="3682586"/>
                <a:ext cx="40129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∴</m:t>
                      </m:r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9AC0607-AB02-420A-A7B1-D1EBDE9F6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003" y="3682586"/>
                <a:ext cx="4012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60DF2BF-9AF7-465E-902D-BF3D1E485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1455" y="3682586"/>
                <a:ext cx="656771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sPre>
                        </m:e>
                        <m: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60DF2BF-9AF7-465E-902D-BF3D1E48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455" y="3682586"/>
                <a:ext cx="65677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B50FB26-6808-415D-B54F-9264B5E5B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4619" y="3682586"/>
                <a:ext cx="98697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=6!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B50FB26-6808-415D-B54F-9264B5E5B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19" y="3682586"/>
                <a:ext cx="9869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66C14E0-B46A-458E-80E8-CB6274676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4619" y="4425025"/>
                <a:ext cx="11287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=720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66C14E0-B46A-458E-80E8-CB627467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19" y="4425025"/>
                <a:ext cx="11287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9E8ECE-064F-42DB-B63F-55C8D6A20CF9}"/>
              </a:ext>
            </a:extLst>
          </p:cNvPr>
          <p:cNvCxnSpPr>
            <a:cxnSpLocks/>
          </p:cNvCxnSpPr>
          <p:nvPr/>
        </p:nvCxnSpPr>
        <p:spPr>
          <a:xfrm>
            <a:off x="6672760" y="2521651"/>
            <a:ext cx="0" cy="34921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B99D1BA-F376-4FDC-9756-9CB7EF8B9620}"/>
              </a:ext>
            </a:extLst>
          </p:cNvPr>
          <p:cNvSpPr txBox="1"/>
          <p:nvPr/>
        </p:nvSpPr>
        <p:spPr>
          <a:xfrm>
            <a:off x="6892248" y="2423787"/>
            <a:ext cx="611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(2)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99BCE7-264A-4D53-9434-1F4ACBA84E32}"/>
              </a:ext>
            </a:extLst>
          </p:cNvPr>
          <p:cNvSpPr txBox="1"/>
          <p:nvPr/>
        </p:nvSpPr>
        <p:spPr>
          <a:xfrm>
            <a:off x="7504021" y="2423787"/>
            <a:ext cx="4276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All letters are used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2718324-7651-40B2-874B-D7E571E73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5111" y="3000067"/>
                <a:ext cx="40129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∴</m:t>
                      </m:r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2718324-7651-40B2-874B-D7E571E73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111" y="3000067"/>
                <a:ext cx="4012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C6789DE-AEE6-4CD9-9BC5-1804FE8DF9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6404" y="3000067"/>
                <a:ext cx="109673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r</m:t>
                      </m:r>
                      <m:r>
                        <a:rPr lang="en-IN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4</m:t>
                      </m:r>
                    </m:oMath>
                  </m:oMathPara>
                </a14:m>
                <a:endParaRPr lang="en-US" sz="54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C6789DE-AEE6-4CD9-9BC5-1804FE8D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404" y="3000067"/>
                <a:ext cx="109673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8D83DBBD-FF28-466D-9BEB-C7874DA699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5111" y="3682586"/>
                <a:ext cx="40129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∴</m:t>
                      </m:r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8D83DBBD-FF28-466D-9BEB-C7874DA69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111" y="3682586"/>
                <a:ext cx="40129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3B161FD0-C905-4D49-9D43-095DCBAB6E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8563" y="3682586"/>
                <a:ext cx="656771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sPre>
                        </m:e>
                        <m: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3B161FD0-C905-4D49-9D43-095DCBAB6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563" y="3682586"/>
                <a:ext cx="65677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63552DBE-8049-426B-82FE-6A479E39A5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1727" y="3494714"/>
                <a:ext cx="986972" cy="89896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2!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63552DBE-8049-426B-82FE-6A479E39A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27" y="3494714"/>
                <a:ext cx="986972" cy="8989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71A76BD8-18C9-46FE-8C54-371E0E449A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1727" y="4425025"/>
                <a:ext cx="11287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=360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71A76BD8-18C9-46FE-8C54-371E0E449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27" y="4425025"/>
                <a:ext cx="112877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B7F0599-22B4-4A7F-A2D0-6C483662CCB7}"/>
              </a:ext>
            </a:extLst>
          </p:cNvPr>
          <p:cNvSpPr txBox="1"/>
          <p:nvPr/>
        </p:nvSpPr>
        <p:spPr>
          <a:xfrm>
            <a:off x="1624990" y="2418870"/>
            <a:ext cx="611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(1)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7A39C8-B2EB-475C-8A55-CD88808207A3}"/>
              </a:ext>
            </a:extLst>
          </p:cNvPr>
          <p:cNvSpPr txBox="1"/>
          <p:nvPr/>
        </p:nvSpPr>
        <p:spPr>
          <a:xfrm>
            <a:off x="2193743" y="2418870"/>
            <a:ext cx="4918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4 – letters are used at a 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20CA43-E19C-4AA3-9E38-1F46795F5B71}"/>
              </a:ext>
            </a:extLst>
          </p:cNvPr>
          <p:cNvSpPr txBox="1"/>
          <p:nvPr/>
        </p:nvSpPr>
        <p:spPr>
          <a:xfrm>
            <a:off x="1625598" y="1791740"/>
            <a:ext cx="607060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GB" dirty="0"/>
              <a:t>Keeping in mind that no letter is repeated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E21CFC6-E88F-4BA8-AE13-8362A0CD7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597" y="768197"/>
                <a:ext cx="56418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letters in word “MONDAY”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E21CFC6-E88F-4BA8-AE13-8362A0CD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768197"/>
                <a:ext cx="5641875" cy="523220"/>
              </a:xfrm>
              <a:prstGeom prst="rect">
                <a:avLst/>
              </a:prstGeom>
              <a:blipFill>
                <a:blip r:embed="rId14"/>
                <a:stretch>
                  <a:fillRect l="-2270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C98F1533-7689-4E2B-8C67-54E905C015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597" y="1272851"/>
                <a:ext cx="36958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∴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C98F1533-7689-4E2B-8C67-54E905C0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1272851"/>
                <a:ext cx="36958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F844F579-1EE8-478B-B7A7-40C1A8EE0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892" y="1272851"/>
                <a:ext cx="111912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=6</m:t>
                      </m:r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F844F579-1EE8-478B-B7A7-40C1A8EE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92" y="1272851"/>
                <a:ext cx="111912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13AE397-5EA8-4809-BE39-2D11AB591DEB}"/>
              </a:ext>
            </a:extLst>
          </p:cNvPr>
          <p:cNvSpPr txBox="1"/>
          <p:nvPr/>
        </p:nvSpPr>
        <p:spPr>
          <a:xfrm>
            <a:off x="1625597" y="6990010"/>
            <a:ext cx="611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chemeClr val="bg1"/>
                </a:solidFill>
              </a:rPr>
              <a:t>(3)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0D5518-A118-4535-88C5-A400FB582BE4}"/>
              </a:ext>
            </a:extLst>
          </p:cNvPr>
          <p:cNvSpPr txBox="1"/>
          <p:nvPr/>
        </p:nvSpPr>
        <p:spPr>
          <a:xfrm>
            <a:off x="2237370" y="7017740"/>
            <a:ext cx="6953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chemeClr val="bg1"/>
                </a:solidFill>
              </a:rPr>
              <a:t>All letters are used but the first letter is vowel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9E07CD-9288-4BB6-896A-6D7C87283CF1}"/>
                  </a:ext>
                </a:extLst>
              </p:cNvPr>
              <p:cNvSpPr txBox="1"/>
              <p:nvPr/>
            </p:nvSpPr>
            <p:spPr>
              <a:xfrm>
                <a:off x="6930348" y="763917"/>
                <a:ext cx="167688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z="2800" b="0" i="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r>
                  <a:rPr lang="en-IN" dirty="0">
                    <a:solidFill>
                      <a:srgbClr val="00206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vowels)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9E07CD-9288-4BB6-896A-6D7C87283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8" y="763917"/>
                <a:ext cx="1676887" cy="523220"/>
              </a:xfrm>
              <a:prstGeom prst="rect">
                <a:avLst/>
              </a:prstGeom>
              <a:blipFill>
                <a:blip r:embed="rId17"/>
                <a:stretch>
                  <a:fillRect l="-7636" t="-10465" r="-2909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859726FD-C792-4AB9-A10D-7443FCFF50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3743" y="5110891"/>
                <a:ext cx="4097800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360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ea typeface="Calibri" panose="020F0502020204030204" pitchFamily="34" charset="0"/>
                    <a:cs typeface="Shruti" panose="020B0502040204020203" pitchFamily="34" charset="0"/>
                  </a:rPr>
                  <a:t> words can be formed if 4 letters are used at a time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859726FD-C792-4AB9-A10D-7443FCFF5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743" y="5110891"/>
                <a:ext cx="4097800" cy="954107"/>
              </a:xfrm>
              <a:prstGeom prst="rect">
                <a:avLst/>
              </a:prstGeom>
              <a:blipFill>
                <a:blip r:embed="rId18"/>
                <a:stretch>
                  <a:fillRect l="-3125" t="-5732" r="-2827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B5ABC53-5163-468D-BBBE-54B8B9077C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8003" y="5110891"/>
                <a:ext cx="4097800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72</m:t>
                    </m:r>
                    <m:r>
                      <a:rPr lang="en-I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ea typeface="Calibri" panose="020F0502020204030204" pitchFamily="34" charset="0"/>
                    <a:cs typeface="Shruti" panose="020B0502040204020203" pitchFamily="34" charset="0"/>
                  </a:rPr>
                  <a:t> words can be formed if all letters are used at a time</a:t>
                </a: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B5ABC53-5163-468D-BBBE-54B8B9077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003" y="5110891"/>
                <a:ext cx="4097800" cy="954107"/>
              </a:xfrm>
              <a:prstGeom prst="rect">
                <a:avLst/>
              </a:prstGeom>
              <a:blipFill>
                <a:blip r:embed="rId19"/>
                <a:stretch>
                  <a:fillRect l="-3125" t="-5732" r="-2827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4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uild="p"/>
      <p:bldP spid="76" grpId="0" build="p"/>
      <p:bldP spid="12" grpId="0" build="p"/>
      <p:bldP spid="13" grpId="0" build="p"/>
      <p:bldP spid="14" grpId="0" build="p"/>
      <p:bldP spid="15" grpId="0" build="p"/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49" grpId="0" build="p"/>
      <p:bldP spid="51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6C1AE-EAAB-450A-8DB1-DD63F0759551}"/>
                  </a:ext>
                </a:extLst>
              </p:cNvPr>
              <p:cNvSpPr txBox="1"/>
              <p:nvPr/>
            </p:nvSpPr>
            <p:spPr>
              <a:xfrm>
                <a:off x="8389255" y="768351"/>
                <a:ext cx="3711119" cy="1473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l" rtl="0" eaLnBrk="1" latinLnBrk="0" hangingPunct="1">
                  <a:lnSpc>
                    <a:spcPct val="101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0" kern="12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GB" sz="2400" i="1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400" i="0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GB" sz="2400" i="0" kern="12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0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GB" sz="2400" i="1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sz="2400" i="1" kern="12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0" kern="12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100 </m:t>
                                  </m:r>
                                </m:num>
                                <m:den>
                                  <m:r>
                                    <a:rPr lang="en-GB" sz="2400" i="0" kern="12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GB" sz="2400" i="1" kern="120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i="0" kern="120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GB" sz="2400" i="0" kern="120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400" i="0" kern="12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;      </m:t>
                              </m:r>
                              <m:r>
                                <a:rPr lang="en-IN" sz="2400" b="0" i="0" kern="120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≥100</m:t>
                              </m:r>
                            </m:e>
                            <m:e>
                              <m:r>
                                <a:rPr lang="en-IN" sz="2400" b="0" i="1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 0    ;   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6C1AE-EAAB-450A-8DB1-DD63F075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255" y="768351"/>
                <a:ext cx="3711119" cy="1473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F3FA1-CE0C-47A7-BC43-EDDB5CF080CF}"/>
                  </a:ext>
                </a:extLst>
              </p:cNvPr>
              <p:cNvSpPr txBox="1"/>
              <p:nvPr/>
            </p:nvSpPr>
            <p:spPr>
              <a:xfrm>
                <a:off x="129726" y="3032983"/>
                <a:ext cx="7395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F3FA1-CE0C-47A7-BC43-EDDB5CF08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26" y="3032983"/>
                <a:ext cx="7395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9C33CD-1179-4E3A-BD28-3243DCB55A05}"/>
                  </a:ext>
                </a:extLst>
              </p:cNvPr>
              <p:cNvSpPr txBox="1"/>
              <p:nvPr/>
            </p:nvSpPr>
            <p:spPr>
              <a:xfrm>
                <a:off x="869229" y="3032983"/>
                <a:ext cx="20277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9C33CD-1179-4E3A-BD28-3243DCB5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9" y="3032983"/>
                <a:ext cx="20277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!!CDF">
            <a:extLst>
              <a:ext uri="{FF2B5EF4-FFF2-40B4-BE49-F238E27FC236}">
                <a16:creationId xmlns:a16="http://schemas.microsoft.com/office/drawing/2014/main" id="{C503FD85-670B-4406-9B07-384DD16678B5}"/>
              </a:ext>
            </a:extLst>
          </p:cNvPr>
          <p:cNvSpPr txBox="1"/>
          <p:nvPr/>
        </p:nvSpPr>
        <p:spPr>
          <a:xfrm>
            <a:off x="129726" y="783535"/>
            <a:ext cx="5238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Distribution Function (CDF):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CBE56B-2FF5-4F44-B530-0F67D374EA6E}"/>
                  </a:ext>
                </a:extLst>
              </p:cNvPr>
              <p:cNvSpPr txBox="1"/>
              <p:nvPr/>
            </p:nvSpPr>
            <p:spPr>
              <a:xfrm>
                <a:off x="2695400" y="2620913"/>
                <a:ext cx="2190550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CBE56B-2FF5-4F44-B530-0F67D374E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400" y="2620913"/>
                <a:ext cx="2190550" cy="1351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78C4F3-E5D3-4F1F-9EE8-A18087CD460E}"/>
                  </a:ext>
                </a:extLst>
              </p:cNvPr>
              <p:cNvSpPr txBox="1"/>
              <p:nvPr/>
            </p:nvSpPr>
            <p:spPr>
              <a:xfrm>
                <a:off x="129726" y="1285416"/>
                <a:ext cx="5001074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  <a:spcBef>
                    <a:spcPts val="1000"/>
                  </a:spcBef>
                </a:pPr>
                <a:r>
                  <a:rPr lang="en-GB" sz="2800" dirty="0">
                    <a:solidFill>
                      <a:srgbClr val="002060"/>
                    </a:solidFill>
                  </a:rPr>
                  <a:t>For a continuous random variable, the CDF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GB" sz="28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 defined as: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78C4F3-E5D3-4F1F-9EE8-A18087CD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26" y="1285416"/>
                <a:ext cx="5001074" cy="1169551"/>
              </a:xfrm>
              <a:prstGeom prst="rect">
                <a:avLst/>
              </a:prstGeom>
              <a:blipFill>
                <a:blip r:embed="rId6"/>
                <a:stretch>
                  <a:fillRect l="-2436" r="-2436" b="-98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A33D721-0AE3-477A-8DF3-8C5E31C34D90}"/>
              </a:ext>
            </a:extLst>
          </p:cNvPr>
          <p:cNvSpPr txBox="1"/>
          <p:nvPr/>
        </p:nvSpPr>
        <p:spPr>
          <a:xfrm>
            <a:off x="129726" y="4261414"/>
            <a:ext cx="1298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rgbClr val="002060"/>
                </a:solidFill>
                <a:latin typeface="+mj-lt"/>
              </a:rPr>
              <a:t>Case 1: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0631C7-7728-45F6-A480-AF4CFFD00698}"/>
                  </a:ext>
                </a:extLst>
              </p:cNvPr>
              <p:cNvSpPr txBox="1"/>
              <p:nvPr/>
            </p:nvSpPr>
            <p:spPr>
              <a:xfrm>
                <a:off x="1315829" y="4258161"/>
                <a:ext cx="14431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&lt;100</m:t>
                      </m:r>
                    </m:oMath>
                  </m:oMathPara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0631C7-7728-45F6-A480-AF4CFFD00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29" y="4258161"/>
                <a:ext cx="14431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9A7E3-8CB8-4825-B784-5B0D4C96783C}"/>
                  </a:ext>
                </a:extLst>
              </p:cNvPr>
              <p:cNvSpPr txBox="1"/>
              <p:nvPr/>
            </p:nvSpPr>
            <p:spPr>
              <a:xfrm>
                <a:off x="3139994" y="4263664"/>
                <a:ext cx="21905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&lt;100, 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9A7E3-8CB8-4825-B784-5B0D4C967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994" y="4263664"/>
                <a:ext cx="2190549" cy="523220"/>
              </a:xfrm>
              <a:prstGeom prst="rect">
                <a:avLst/>
              </a:prstGeom>
              <a:blipFill>
                <a:blip r:embed="rId8"/>
                <a:stretch>
                  <a:fillRect l="-5571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1EFDC-CE7D-4D02-A78B-EADFB50FC9A5}"/>
                  </a:ext>
                </a:extLst>
              </p:cNvPr>
              <p:cNvSpPr txBox="1"/>
              <p:nvPr/>
            </p:nvSpPr>
            <p:spPr>
              <a:xfrm>
                <a:off x="5096813" y="4261136"/>
                <a:ext cx="21893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PDF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GB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GB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1EFDC-CE7D-4D02-A78B-EADFB50FC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813" y="4261136"/>
                <a:ext cx="2189304" cy="523220"/>
              </a:xfrm>
              <a:prstGeom prst="rect">
                <a:avLst/>
              </a:prstGeom>
              <a:blipFill>
                <a:blip r:embed="rId9"/>
                <a:stretch>
                  <a:fillRect l="-5571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A79DF1-0FCD-48FC-83B6-2A043AF29052}"/>
                  </a:ext>
                </a:extLst>
              </p:cNvPr>
              <p:cNvSpPr txBox="1"/>
              <p:nvPr/>
            </p:nvSpPr>
            <p:spPr>
              <a:xfrm>
                <a:off x="1427755" y="5667109"/>
                <a:ext cx="7395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A79DF1-0FCD-48FC-83B6-2A043AF29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55" y="5667109"/>
                <a:ext cx="7395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A6DADB-1FEB-4B7D-BF3A-2F4190A1F17A}"/>
                  </a:ext>
                </a:extLst>
              </p:cNvPr>
              <p:cNvSpPr txBox="1"/>
              <p:nvPr/>
            </p:nvSpPr>
            <p:spPr>
              <a:xfrm>
                <a:off x="2182497" y="5255039"/>
                <a:ext cx="1763212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A6DADB-1FEB-4B7D-BF3A-2F4190A1F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497" y="5255039"/>
                <a:ext cx="1763212" cy="13516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B18237-5854-409E-9971-7CB7C44FF16F}"/>
                  </a:ext>
                </a:extLst>
              </p:cNvPr>
              <p:cNvSpPr txBox="1"/>
              <p:nvPr/>
            </p:nvSpPr>
            <p:spPr>
              <a:xfrm>
                <a:off x="3830092" y="5667109"/>
                <a:ext cx="8103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B18237-5854-409E-9971-7CB7C44F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92" y="5667109"/>
                <a:ext cx="8103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8E2C8A-DFAE-4D8B-A39E-D2F14BD4CCB8}"/>
                  </a:ext>
                </a:extLst>
              </p:cNvPr>
              <p:cNvSpPr txBox="1"/>
              <p:nvPr/>
            </p:nvSpPr>
            <p:spPr>
              <a:xfrm>
                <a:off x="4853801" y="5667109"/>
                <a:ext cx="5568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8E2C8A-DFAE-4D8B-A39E-D2F14BD4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801" y="5667109"/>
                <a:ext cx="55685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0E5E81-FA70-41D9-B24E-35F30FE15CE1}"/>
                  </a:ext>
                </a:extLst>
              </p:cNvPr>
              <p:cNvSpPr txBox="1"/>
              <p:nvPr/>
            </p:nvSpPr>
            <p:spPr>
              <a:xfrm>
                <a:off x="5410654" y="5667109"/>
                <a:ext cx="15498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0E5E81-FA70-41D9-B24E-35F30FE15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654" y="5667109"/>
                <a:ext cx="154985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71871D-635E-4935-80AF-4980F8254D78}"/>
                  </a:ext>
                </a:extLst>
              </p:cNvPr>
              <p:cNvSpPr txBox="1"/>
              <p:nvPr/>
            </p:nvSpPr>
            <p:spPr>
              <a:xfrm>
                <a:off x="6960511" y="5667109"/>
                <a:ext cx="21905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f</a:t>
                </a:r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&lt;100 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71871D-635E-4935-80AF-4980F8254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511" y="5667109"/>
                <a:ext cx="2190549" cy="523220"/>
              </a:xfrm>
              <a:prstGeom prst="rect">
                <a:avLst/>
              </a:prstGeom>
              <a:blipFill>
                <a:blip r:embed="rId15"/>
                <a:stretch>
                  <a:fillRect l="-5850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DBC149-3566-488B-9CCD-A01371E13CEB}"/>
                  </a:ext>
                </a:extLst>
              </p:cNvPr>
              <p:cNvSpPr txBox="1"/>
              <p:nvPr/>
            </p:nvSpPr>
            <p:spPr>
              <a:xfrm>
                <a:off x="10236396" y="2446515"/>
                <a:ext cx="254136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2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2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2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DBC149-3566-488B-9CCD-A01371E13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396" y="2446515"/>
                <a:ext cx="2541361" cy="430887"/>
              </a:xfrm>
              <a:prstGeom prst="rect">
                <a:avLst/>
              </a:prstGeom>
              <a:blipFill>
                <a:blip r:embed="rId16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1860D-8CFA-4DBB-9900-A4636988F170}"/>
                  </a:ext>
                </a:extLst>
              </p:cNvPr>
              <p:cNvSpPr txBox="1"/>
              <p:nvPr/>
            </p:nvSpPr>
            <p:spPr>
              <a:xfrm>
                <a:off x="11654973" y="2446515"/>
                <a:ext cx="65813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1860D-8CFA-4DBB-9900-A4636988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973" y="2446515"/>
                <a:ext cx="658132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E462CF-FB95-4E5F-B9A0-5308D0DC19D1}"/>
                  </a:ext>
                </a:extLst>
              </p:cNvPr>
              <p:cNvSpPr txBox="1"/>
              <p:nvPr/>
            </p:nvSpPr>
            <p:spPr>
              <a:xfrm>
                <a:off x="8919052" y="2877656"/>
                <a:ext cx="356394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en-GB" sz="2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E462CF-FB95-4E5F-B9A0-5308D0DC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052" y="2877656"/>
                <a:ext cx="3563946" cy="430887"/>
              </a:xfrm>
              <a:prstGeom prst="rect">
                <a:avLst/>
              </a:prstGeom>
              <a:blipFill>
                <a:blip r:embed="rId18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181903-6C38-4028-AF66-E22C4B5BAA40}"/>
                  </a:ext>
                </a:extLst>
              </p:cNvPr>
              <p:cNvSpPr txBox="1"/>
              <p:nvPr/>
            </p:nvSpPr>
            <p:spPr>
              <a:xfrm>
                <a:off x="11654973" y="2877656"/>
                <a:ext cx="65813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181903-6C38-4028-AF66-E22C4B5B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973" y="2877656"/>
                <a:ext cx="658132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91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  <p:bldP spid="17" grpId="0"/>
      <p:bldP spid="18" grpId="0"/>
      <p:bldP spid="20" grpId="0"/>
      <p:bldP spid="22" grpId="0"/>
      <p:bldP spid="23" grpId="0"/>
      <p:bldP spid="24" grpId="0"/>
      <p:bldP spid="27" grpId="0"/>
      <p:bldP spid="28" grpId="0"/>
      <p:bldP spid="30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2" name="!!CDF">
            <a:extLst>
              <a:ext uri="{FF2B5EF4-FFF2-40B4-BE49-F238E27FC236}">
                <a16:creationId xmlns:a16="http://schemas.microsoft.com/office/drawing/2014/main" id="{C503FD85-670B-4406-9B07-384DD16678B5}"/>
              </a:ext>
            </a:extLst>
          </p:cNvPr>
          <p:cNvSpPr txBox="1"/>
          <p:nvPr/>
        </p:nvSpPr>
        <p:spPr>
          <a:xfrm>
            <a:off x="130233" y="783535"/>
            <a:ext cx="4441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Distribution Function (CDF):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33D721-0AE3-477A-8DF3-8C5E31C34D90}"/>
              </a:ext>
            </a:extLst>
          </p:cNvPr>
          <p:cNvSpPr txBox="1"/>
          <p:nvPr/>
        </p:nvSpPr>
        <p:spPr>
          <a:xfrm>
            <a:off x="130233" y="1574163"/>
            <a:ext cx="1298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rgbClr val="002060"/>
                </a:solidFill>
                <a:latin typeface="+mj-lt"/>
              </a:rPr>
              <a:t>Case 2: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0631C7-7728-45F6-A480-AF4CFFD00698}"/>
                  </a:ext>
                </a:extLst>
              </p:cNvPr>
              <p:cNvSpPr txBox="1"/>
              <p:nvPr/>
            </p:nvSpPr>
            <p:spPr>
              <a:xfrm>
                <a:off x="1316336" y="1570910"/>
                <a:ext cx="14431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0631C7-7728-45F6-A480-AF4CFFD00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36" y="1570910"/>
                <a:ext cx="144315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9A7E3-8CB8-4825-B784-5B0D4C96783C}"/>
                  </a:ext>
                </a:extLst>
              </p:cNvPr>
              <p:cNvSpPr txBox="1"/>
              <p:nvPr/>
            </p:nvSpPr>
            <p:spPr>
              <a:xfrm>
                <a:off x="2987008" y="1571353"/>
                <a:ext cx="21905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&lt;100, 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9A7E3-8CB8-4825-B784-5B0D4C967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08" y="1571353"/>
                <a:ext cx="2190549" cy="523220"/>
              </a:xfrm>
              <a:prstGeom prst="rect">
                <a:avLst/>
              </a:prstGeom>
              <a:blipFill>
                <a:blip r:embed="rId3"/>
                <a:stretch>
                  <a:fillRect l="-585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1EFDC-CE7D-4D02-A78B-EADFB50FC9A5}"/>
                  </a:ext>
                </a:extLst>
              </p:cNvPr>
              <p:cNvSpPr txBox="1"/>
              <p:nvPr/>
            </p:nvSpPr>
            <p:spPr>
              <a:xfrm>
                <a:off x="4957892" y="1383384"/>
                <a:ext cx="3194963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PDF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is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100 </m:t>
                          </m:r>
                        </m:num>
                        <m:den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1EFDC-CE7D-4D02-A78B-EADFB50FC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92" y="1383384"/>
                <a:ext cx="3194963" cy="899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A79DF1-0FCD-48FC-83B6-2A043AF29052}"/>
                  </a:ext>
                </a:extLst>
              </p:cNvPr>
              <p:cNvSpPr txBox="1"/>
              <p:nvPr/>
            </p:nvSpPr>
            <p:spPr>
              <a:xfrm>
                <a:off x="64594" y="2803177"/>
                <a:ext cx="7395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A79DF1-0FCD-48FC-83B6-2A043AF29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" y="2803177"/>
                <a:ext cx="7395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A6DADB-1FEB-4B7D-BF3A-2F4190A1F17A}"/>
                  </a:ext>
                </a:extLst>
              </p:cNvPr>
              <p:cNvSpPr txBox="1"/>
              <p:nvPr/>
            </p:nvSpPr>
            <p:spPr>
              <a:xfrm>
                <a:off x="819335" y="2391107"/>
                <a:ext cx="2190549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A6DADB-1FEB-4B7D-BF3A-2F4190A1F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35" y="2391107"/>
                <a:ext cx="2190549" cy="13516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B18237-5854-409E-9971-7CB7C44FF16F}"/>
                  </a:ext>
                </a:extLst>
              </p:cNvPr>
              <p:cNvSpPr txBox="1"/>
              <p:nvPr/>
            </p:nvSpPr>
            <p:spPr>
              <a:xfrm>
                <a:off x="799666" y="3787797"/>
                <a:ext cx="1763212" cy="1387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B18237-5854-409E-9971-7CB7C44F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66" y="3787797"/>
                <a:ext cx="1763212" cy="1387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F37805-E837-4251-A20E-06B8E29851C0}"/>
                  </a:ext>
                </a:extLst>
              </p:cNvPr>
              <p:cNvSpPr txBox="1"/>
              <p:nvPr/>
            </p:nvSpPr>
            <p:spPr>
              <a:xfrm>
                <a:off x="2508062" y="3787797"/>
                <a:ext cx="2542047" cy="1387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  <m:e>
                          <m:f>
                            <m:f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100 </m:t>
                              </m:r>
                            </m:num>
                            <m:den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en-GB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dt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F37805-E837-4251-A20E-06B8E298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062" y="3787797"/>
                <a:ext cx="2542047" cy="1387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C0F718-B745-4C30-BAD0-A2AA8B255217}"/>
                  </a:ext>
                </a:extLst>
              </p:cNvPr>
              <p:cNvSpPr txBox="1"/>
              <p:nvPr/>
            </p:nvSpPr>
            <p:spPr>
              <a:xfrm>
                <a:off x="819335" y="5293400"/>
                <a:ext cx="2542047" cy="1056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a:rPr lang="en-GB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100 </m:t>
                                  </m:r>
                                </m:num>
                                <m:den>
                                  <m:r>
                                    <a:rPr lang="en-GB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t</m:t>
                                  </m:r>
                                  <m:r>
                                    <a:rPr lang="en-GB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C0F718-B745-4C30-BAD0-A2AA8B255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35" y="5293400"/>
                <a:ext cx="2542047" cy="10563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2D623C-77FF-4B60-A8D4-AF34BFA4009C}"/>
                  </a:ext>
                </a:extLst>
              </p:cNvPr>
              <p:cNvSpPr txBox="1"/>
              <p:nvPr/>
            </p:nvSpPr>
            <p:spPr>
              <a:xfrm>
                <a:off x="8389255" y="768351"/>
                <a:ext cx="3711119" cy="1473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l" rtl="0" eaLnBrk="1" latinLnBrk="0" hangingPunct="1">
                  <a:lnSpc>
                    <a:spcPct val="101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0" kern="12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GB" sz="2400" i="1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400" i="0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GB" sz="2400" i="0" kern="12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400" i="1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i="0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GB" sz="2400" i="1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sz="2400" i="1" kern="12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0" kern="12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100 </m:t>
                                  </m:r>
                                </m:num>
                                <m:den>
                                  <m:r>
                                    <a:rPr lang="en-GB" sz="2400" i="0" kern="12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GB" sz="2400" i="1" kern="120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400" i="0" kern="120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GB" sz="2400" i="0" kern="120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400" i="0" kern="120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;      </m:t>
                              </m:r>
                              <m:r>
                                <a:rPr lang="en-IN" sz="2400" b="0" i="0" kern="120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≥100</m:t>
                              </m:r>
                            </m:e>
                            <m:e>
                              <m:r>
                                <a:rPr lang="en-IN" sz="2400" b="0" i="1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 0    ;   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 kern="12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2D623C-77FF-4B60-A8D4-AF34BFA40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255" y="768351"/>
                <a:ext cx="3711119" cy="14735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B9FAF6-66F5-4376-A9C6-248F5E5E854A}"/>
                  </a:ext>
                </a:extLst>
              </p:cNvPr>
              <p:cNvSpPr txBox="1"/>
              <p:nvPr/>
            </p:nvSpPr>
            <p:spPr>
              <a:xfrm>
                <a:off x="4275181" y="783535"/>
                <a:ext cx="15498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B9FAF6-66F5-4376-A9C6-248F5E5E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81" y="783535"/>
                <a:ext cx="15498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ADE61-E088-42EA-B3DF-B8EC7AE168F6}"/>
                  </a:ext>
                </a:extLst>
              </p:cNvPr>
              <p:cNvSpPr txBox="1"/>
              <p:nvPr/>
            </p:nvSpPr>
            <p:spPr>
              <a:xfrm>
                <a:off x="5825038" y="783535"/>
                <a:ext cx="21905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f</a:t>
                </a:r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&lt;100 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ADE61-E088-42EA-B3DF-B8EC7AE16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38" y="783535"/>
                <a:ext cx="2190549" cy="523220"/>
              </a:xfrm>
              <a:prstGeom prst="rect">
                <a:avLst/>
              </a:prstGeom>
              <a:blipFill>
                <a:blip r:embed="rId18"/>
                <a:stretch>
                  <a:fillRect l="-5850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768CB-C37E-49D0-8AAC-95B154870C1A}"/>
                  </a:ext>
                </a:extLst>
              </p:cNvPr>
              <p:cNvSpPr txBox="1"/>
              <p:nvPr/>
            </p:nvSpPr>
            <p:spPr>
              <a:xfrm>
                <a:off x="10236396" y="2446515"/>
                <a:ext cx="254136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2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2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2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768CB-C37E-49D0-8AAC-95B154870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396" y="2446515"/>
                <a:ext cx="2541361" cy="430887"/>
              </a:xfrm>
              <a:prstGeom prst="rect">
                <a:avLst/>
              </a:prstGeom>
              <a:blipFill>
                <a:blip r:embed="rId19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!!1">
                <a:extLst>
                  <a:ext uri="{FF2B5EF4-FFF2-40B4-BE49-F238E27FC236}">
                    <a16:creationId xmlns:a16="http://schemas.microsoft.com/office/drawing/2014/main" id="{D049F697-087D-4BB3-860F-46C161B7B073}"/>
                  </a:ext>
                </a:extLst>
              </p:cNvPr>
              <p:cNvSpPr txBox="1"/>
              <p:nvPr/>
            </p:nvSpPr>
            <p:spPr>
              <a:xfrm>
                <a:off x="11654973" y="2446515"/>
                <a:ext cx="65813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!!1">
                <a:extLst>
                  <a:ext uri="{FF2B5EF4-FFF2-40B4-BE49-F238E27FC236}">
                    <a16:creationId xmlns:a16="http://schemas.microsoft.com/office/drawing/2014/main" id="{D049F697-087D-4BB3-860F-46C161B7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973" y="2446515"/>
                <a:ext cx="658132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EF59F-C831-4D17-B57E-A3CFFE0D3E16}"/>
                  </a:ext>
                </a:extLst>
              </p:cNvPr>
              <p:cNvSpPr txBox="1"/>
              <p:nvPr/>
            </p:nvSpPr>
            <p:spPr>
              <a:xfrm>
                <a:off x="8919052" y="2877656"/>
                <a:ext cx="356394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en-GB" sz="2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EF59F-C831-4D17-B57E-A3CFFE0D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052" y="2877656"/>
                <a:ext cx="3563946" cy="430887"/>
              </a:xfrm>
              <a:prstGeom prst="rect">
                <a:avLst/>
              </a:prstGeom>
              <a:blipFill>
                <a:blip r:embed="rId21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!!2">
                <a:extLst>
                  <a:ext uri="{FF2B5EF4-FFF2-40B4-BE49-F238E27FC236}">
                    <a16:creationId xmlns:a16="http://schemas.microsoft.com/office/drawing/2014/main" id="{1FE0331A-7BE1-4174-B8E8-F8301DCC4B91}"/>
                  </a:ext>
                </a:extLst>
              </p:cNvPr>
              <p:cNvSpPr txBox="1"/>
              <p:nvPr/>
            </p:nvSpPr>
            <p:spPr>
              <a:xfrm>
                <a:off x="11654973" y="2877656"/>
                <a:ext cx="65813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!!2">
                <a:extLst>
                  <a:ext uri="{FF2B5EF4-FFF2-40B4-BE49-F238E27FC236}">
                    <a16:creationId xmlns:a16="http://schemas.microsoft.com/office/drawing/2014/main" id="{1FE0331A-7BE1-4174-B8E8-F8301DCC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973" y="2877656"/>
                <a:ext cx="658132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9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2" grpId="0"/>
      <p:bldP spid="23" grpId="0"/>
      <p:bldP spid="24" grpId="0"/>
      <p:bldP spid="21" grpId="0"/>
      <p:bldP spid="25" grpId="0"/>
      <p:bldP spid="26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2" name="!!CDF">
            <a:extLst>
              <a:ext uri="{FF2B5EF4-FFF2-40B4-BE49-F238E27FC236}">
                <a16:creationId xmlns:a16="http://schemas.microsoft.com/office/drawing/2014/main" id="{C503FD85-670B-4406-9B07-384DD16678B5}"/>
              </a:ext>
            </a:extLst>
          </p:cNvPr>
          <p:cNvSpPr txBox="1"/>
          <p:nvPr/>
        </p:nvSpPr>
        <p:spPr>
          <a:xfrm>
            <a:off x="130233" y="783535"/>
            <a:ext cx="4492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Distribution Function (CDF):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A79DF1-0FCD-48FC-83B6-2A043AF29052}"/>
                  </a:ext>
                </a:extLst>
              </p:cNvPr>
              <p:cNvSpPr txBox="1"/>
              <p:nvPr/>
            </p:nvSpPr>
            <p:spPr>
              <a:xfrm>
                <a:off x="64594" y="2801045"/>
                <a:ext cx="7395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A79DF1-0FCD-48FC-83B6-2A043AF29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" y="2801045"/>
                <a:ext cx="73950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C0F718-B745-4C30-BAD0-A2AA8B255217}"/>
                  </a:ext>
                </a:extLst>
              </p:cNvPr>
              <p:cNvSpPr txBox="1"/>
              <p:nvPr/>
            </p:nvSpPr>
            <p:spPr>
              <a:xfrm>
                <a:off x="801194" y="2590341"/>
                <a:ext cx="2542047" cy="1056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a:rPr lang="en-GB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100 </m:t>
                                  </m:r>
                                </m:num>
                                <m:den>
                                  <m:r>
                                    <a:rPr lang="en-GB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t</m:t>
                                  </m:r>
                                  <m:r>
                                    <a:rPr lang="en-GB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C0F718-B745-4C30-BAD0-A2AA8B255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4" y="2590341"/>
                <a:ext cx="2542047" cy="1056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D25D78-D273-4E8E-9BFA-1BF22C89EFE3}"/>
                  </a:ext>
                </a:extLst>
              </p:cNvPr>
              <p:cNvSpPr txBox="1"/>
              <p:nvPr/>
            </p:nvSpPr>
            <p:spPr>
              <a:xfrm>
                <a:off x="801194" y="3914510"/>
                <a:ext cx="3038512" cy="913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−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100 </m:t>
                          </m:r>
                        </m:num>
                        <m:den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100 </m:t>
                          </m:r>
                        </m:num>
                        <m:den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D25D78-D273-4E8E-9BFA-1BF22C89E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4" y="3914510"/>
                <a:ext cx="3038512" cy="913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6F4418-4BC7-48A8-B148-1196CCF509BB}"/>
                  </a:ext>
                </a:extLst>
              </p:cNvPr>
              <p:cNvSpPr txBox="1"/>
              <p:nvPr/>
            </p:nvSpPr>
            <p:spPr>
              <a:xfrm>
                <a:off x="801193" y="5095691"/>
                <a:ext cx="2225705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100 </m:t>
                          </m:r>
                        </m:num>
                        <m:den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6F4418-4BC7-48A8-B148-1196CCF50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93" y="5095691"/>
                <a:ext cx="2225705" cy="899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90A991-2764-4367-B330-051F1BDCEA8B}"/>
                  </a:ext>
                </a:extLst>
              </p:cNvPr>
              <p:cNvSpPr txBox="1"/>
              <p:nvPr/>
            </p:nvSpPr>
            <p:spPr>
              <a:xfrm>
                <a:off x="5539147" y="2781799"/>
                <a:ext cx="5568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90A991-2764-4367-B330-051F1BDCE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47" y="2781799"/>
                <a:ext cx="5568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446394-1E46-4C44-8D54-56CD53F41F9F}"/>
                  </a:ext>
                </a:extLst>
              </p:cNvPr>
              <p:cNvSpPr txBox="1"/>
              <p:nvPr/>
            </p:nvSpPr>
            <p:spPr>
              <a:xfrm>
                <a:off x="6096000" y="2593830"/>
                <a:ext cx="2965205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100 </m:t>
                          </m:r>
                        </m:num>
                        <m:den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446394-1E46-4C44-8D54-56CD53F41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93830"/>
                <a:ext cx="2965205" cy="899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B99D1CB-E46C-4E8C-89C4-8860FDD2CB66}"/>
                  </a:ext>
                </a:extLst>
              </p:cNvPr>
              <p:cNvSpPr txBox="1"/>
              <p:nvPr/>
            </p:nvSpPr>
            <p:spPr>
              <a:xfrm>
                <a:off x="8850613" y="2793889"/>
                <a:ext cx="21905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f</a:t>
                </a:r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GB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B99D1CB-E46C-4E8C-89C4-8860FDD2C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13" y="2793889"/>
                <a:ext cx="2190549" cy="523220"/>
              </a:xfrm>
              <a:prstGeom prst="rect">
                <a:avLst/>
              </a:prstGeom>
              <a:blipFill>
                <a:blip r:embed="rId8"/>
                <a:stretch>
                  <a:fillRect l="-5850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B9FAF6-66F5-4376-A9C6-248F5E5E854A}"/>
                  </a:ext>
                </a:extLst>
              </p:cNvPr>
              <p:cNvSpPr txBox="1"/>
              <p:nvPr/>
            </p:nvSpPr>
            <p:spPr>
              <a:xfrm>
                <a:off x="4275181" y="783535"/>
                <a:ext cx="15498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B9FAF6-66F5-4376-A9C6-248F5E5E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81" y="783535"/>
                <a:ext cx="154985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ADE61-E088-42EA-B3DF-B8EC7AE168F6}"/>
                  </a:ext>
                </a:extLst>
              </p:cNvPr>
              <p:cNvSpPr txBox="1"/>
              <p:nvPr/>
            </p:nvSpPr>
            <p:spPr>
              <a:xfrm>
                <a:off x="5825038" y="783535"/>
                <a:ext cx="21905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f</a:t>
                </a:r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&lt;100 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ADE61-E088-42EA-B3DF-B8EC7AE16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38" y="783535"/>
                <a:ext cx="2190549" cy="523220"/>
              </a:xfrm>
              <a:prstGeom prst="rect">
                <a:avLst/>
              </a:prstGeom>
              <a:blipFill>
                <a:blip r:embed="rId10"/>
                <a:stretch>
                  <a:fillRect l="-5850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768CB-C37E-49D0-8AAC-95B154870C1A}"/>
                  </a:ext>
                </a:extLst>
              </p:cNvPr>
              <p:cNvSpPr txBox="1"/>
              <p:nvPr/>
            </p:nvSpPr>
            <p:spPr>
              <a:xfrm>
                <a:off x="10236396" y="743122"/>
                <a:ext cx="254136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2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2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2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768CB-C37E-49D0-8AAC-95B154870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396" y="743122"/>
                <a:ext cx="2541361" cy="430887"/>
              </a:xfrm>
              <a:prstGeom prst="rect">
                <a:avLst/>
              </a:prstGeom>
              <a:blipFill>
                <a:blip r:embed="rId11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!!1">
                <a:extLst>
                  <a:ext uri="{FF2B5EF4-FFF2-40B4-BE49-F238E27FC236}">
                    <a16:creationId xmlns:a16="http://schemas.microsoft.com/office/drawing/2014/main" id="{D049F697-087D-4BB3-860F-46C161B7B073}"/>
                  </a:ext>
                </a:extLst>
              </p:cNvPr>
              <p:cNvSpPr txBox="1"/>
              <p:nvPr/>
            </p:nvSpPr>
            <p:spPr>
              <a:xfrm>
                <a:off x="11654973" y="743122"/>
                <a:ext cx="65813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!!1">
                <a:extLst>
                  <a:ext uri="{FF2B5EF4-FFF2-40B4-BE49-F238E27FC236}">
                    <a16:creationId xmlns:a16="http://schemas.microsoft.com/office/drawing/2014/main" id="{D049F697-087D-4BB3-860F-46C161B7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973" y="743122"/>
                <a:ext cx="658132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EF59F-C831-4D17-B57E-A3CFFE0D3E16}"/>
                  </a:ext>
                </a:extLst>
              </p:cNvPr>
              <p:cNvSpPr txBox="1"/>
              <p:nvPr/>
            </p:nvSpPr>
            <p:spPr>
              <a:xfrm>
                <a:off x="8919052" y="1174263"/>
                <a:ext cx="356394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en-GB" sz="2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EF59F-C831-4D17-B57E-A3CFFE0D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052" y="1174263"/>
                <a:ext cx="3563946" cy="430887"/>
              </a:xfrm>
              <a:prstGeom prst="rect">
                <a:avLst/>
              </a:prstGeom>
              <a:blipFill>
                <a:blip r:embed="rId13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!!2">
                <a:extLst>
                  <a:ext uri="{FF2B5EF4-FFF2-40B4-BE49-F238E27FC236}">
                    <a16:creationId xmlns:a16="http://schemas.microsoft.com/office/drawing/2014/main" id="{1FE0331A-7BE1-4174-B8E8-F8301DCC4B91}"/>
                  </a:ext>
                </a:extLst>
              </p:cNvPr>
              <p:cNvSpPr txBox="1"/>
              <p:nvPr/>
            </p:nvSpPr>
            <p:spPr>
              <a:xfrm>
                <a:off x="11654973" y="1174263"/>
                <a:ext cx="65813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!!2">
                <a:extLst>
                  <a:ext uri="{FF2B5EF4-FFF2-40B4-BE49-F238E27FC236}">
                    <a16:creationId xmlns:a16="http://schemas.microsoft.com/office/drawing/2014/main" id="{1FE0331A-7BE1-4174-B8E8-F8301DCC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973" y="1174263"/>
                <a:ext cx="658132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2D6CA46-1CE2-474A-85A7-FD1B42E24637}"/>
              </a:ext>
            </a:extLst>
          </p:cNvPr>
          <p:cNvSpPr txBox="1"/>
          <p:nvPr/>
        </p:nvSpPr>
        <p:spPr>
          <a:xfrm>
            <a:off x="130233" y="1574163"/>
            <a:ext cx="1298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dirty="0">
                <a:solidFill>
                  <a:srgbClr val="002060"/>
                </a:solidFill>
                <a:latin typeface="+mj-lt"/>
              </a:rPr>
              <a:t>Case 2: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9847F7-2483-4371-9EEA-8A278D7C79CA}"/>
                  </a:ext>
                </a:extLst>
              </p:cNvPr>
              <p:cNvSpPr txBox="1"/>
              <p:nvPr/>
            </p:nvSpPr>
            <p:spPr>
              <a:xfrm>
                <a:off x="1316336" y="1570910"/>
                <a:ext cx="14431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9847F7-2483-4371-9EEA-8A278D7C7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36" y="1570910"/>
                <a:ext cx="144315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4244A0-5474-43D0-A9A1-5379B2CC3A57}"/>
                  </a:ext>
                </a:extLst>
              </p:cNvPr>
              <p:cNvSpPr txBox="1"/>
              <p:nvPr/>
            </p:nvSpPr>
            <p:spPr>
              <a:xfrm>
                <a:off x="2987008" y="1571353"/>
                <a:ext cx="21905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&lt;100, 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4244A0-5474-43D0-A9A1-5379B2CC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08" y="1571353"/>
                <a:ext cx="2190549" cy="523220"/>
              </a:xfrm>
              <a:prstGeom prst="rect">
                <a:avLst/>
              </a:prstGeom>
              <a:blipFill>
                <a:blip r:embed="rId16"/>
                <a:stretch>
                  <a:fillRect l="-585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EC54CC-389B-412B-9C4E-D79A2CD33ACB}"/>
                  </a:ext>
                </a:extLst>
              </p:cNvPr>
              <p:cNvSpPr txBox="1"/>
              <p:nvPr/>
            </p:nvSpPr>
            <p:spPr>
              <a:xfrm>
                <a:off x="4957892" y="1383384"/>
                <a:ext cx="3194963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PDF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+mj-lt"/>
                        </a:rPr>
                        <m:t>is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100 </m:t>
                          </m:r>
                        </m:num>
                        <m:den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EC54CC-389B-412B-9C4E-D79A2CD33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92" y="1383384"/>
                <a:ext cx="3194963" cy="89915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99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3FD85-670B-4406-9B07-384DD16678B5}"/>
              </a:ext>
            </a:extLst>
          </p:cNvPr>
          <p:cNvSpPr txBox="1"/>
          <p:nvPr/>
        </p:nvSpPr>
        <p:spPr>
          <a:xfrm>
            <a:off x="130233" y="937269"/>
            <a:ext cx="4526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Distribution Function (CDF):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037A42-5612-4E36-885F-6F99299C96D9}"/>
                  </a:ext>
                </a:extLst>
              </p:cNvPr>
              <p:cNvSpPr txBox="1"/>
              <p:nvPr/>
            </p:nvSpPr>
            <p:spPr>
              <a:xfrm>
                <a:off x="553736" y="3691164"/>
                <a:ext cx="5149442" cy="1703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1000"/>
                  </a:lnSpc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100 </m:t>
                                  </m:r>
                                </m:num>
                                <m:den>
                                  <m:r>
                                    <a:rPr lang="en-GB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  <m:r>
                                    <a:rPr lang="en-GB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;    </m:t>
                              </m:r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≥100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</m:t>
                              </m:r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0 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     </m:t>
                              </m:r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;   </m:t>
                              </m:r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037A42-5612-4E36-885F-6F99299C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36" y="3691164"/>
                <a:ext cx="5149442" cy="1703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EE33F60-4A4F-4281-A2A5-98A913FD9737}"/>
                  </a:ext>
                </a:extLst>
              </p:cNvPr>
              <p:cNvSpPr txBox="1"/>
              <p:nvPr/>
            </p:nvSpPr>
            <p:spPr>
              <a:xfrm>
                <a:off x="54033" y="4281454"/>
                <a:ext cx="5568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EE33F60-4A4F-4281-A2A5-98A913F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" y="4281454"/>
                <a:ext cx="55685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1BCDB9-AA28-44BA-A685-1211FFE51243}"/>
                  </a:ext>
                </a:extLst>
              </p:cNvPr>
              <p:cNvSpPr txBox="1"/>
              <p:nvPr/>
            </p:nvSpPr>
            <p:spPr>
              <a:xfrm>
                <a:off x="237537" y="2492297"/>
                <a:ext cx="2965205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100 </m:t>
                          </m:r>
                        </m:num>
                        <m:den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1BCDB9-AA28-44BA-A685-1211FFE51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37" y="2492297"/>
                <a:ext cx="2965205" cy="899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9E7909-5766-4ED0-8C9F-D1452DBA5B90}"/>
                  </a:ext>
                </a:extLst>
              </p:cNvPr>
              <p:cNvSpPr txBox="1"/>
              <p:nvPr/>
            </p:nvSpPr>
            <p:spPr>
              <a:xfrm>
                <a:off x="2992150" y="2692356"/>
                <a:ext cx="21905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f</a:t>
                </a:r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GB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9E7909-5766-4ED0-8C9F-D1452DBA5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50" y="2692356"/>
                <a:ext cx="2190549" cy="523220"/>
              </a:xfrm>
              <a:prstGeom prst="rect">
                <a:avLst/>
              </a:prstGeom>
              <a:blipFill>
                <a:blip r:embed="rId5"/>
                <a:stretch>
                  <a:fillRect l="-5850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75CEDD-25F1-4E1F-A3DD-55CA2E66601B}"/>
                  </a:ext>
                </a:extLst>
              </p:cNvPr>
              <p:cNvSpPr txBox="1"/>
              <p:nvPr/>
            </p:nvSpPr>
            <p:spPr>
              <a:xfrm>
                <a:off x="237537" y="1714783"/>
                <a:ext cx="15498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GB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75CEDD-25F1-4E1F-A3DD-55CA2E666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37" y="1714783"/>
                <a:ext cx="15498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5C177E-BC96-4249-8101-EA8E0EC8CC40}"/>
                  </a:ext>
                </a:extLst>
              </p:cNvPr>
              <p:cNvSpPr txBox="1"/>
              <p:nvPr/>
            </p:nvSpPr>
            <p:spPr>
              <a:xfrm>
                <a:off x="1787394" y="1714783"/>
                <a:ext cx="21905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f</a:t>
                </a:r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&lt;100 </m:t>
                    </m:r>
                  </m:oMath>
                </a14:m>
                <a:endParaRPr lang="en-I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5C177E-BC96-4249-8101-EA8E0EC8C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94" y="1714783"/>
                <a:ext cx="2190549" cy="523220"/>
              </a:xfrm>
              <a:prstGeom prst="rect">
                <a:avLst/>
              </a:prstGeom>
              <a:blipFill>
                <a:blip r:embed="rId7"/>
                <a:stretch>
                  <a:fillRect l="-5556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66B64CB-F648-480D-ABF8-609CA15094B0}"/>
              </a:ext>
            </a:extLst>
          </p:cNvPr>
          <p:cNvCxnSpPr>
            <a:cxnSpLocks/>
          </p:cNvCxnSpPr>
          <p:nvPr/>
        </p:nvCxnSpPr>
        <p:spPr>
          <a:xfrm>
            <a:off x="5703178" y="937269"/>
            <a:ext cx="0" cy="5573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B6DDF4-2D47-428A-A067-D8A710C621B9}"/>
                  </a:ext>
                </a:extLst>
              </p:cNvPr>
              <p:cNvSpPr txBox="1"/>
              <p:nvPr/>
            </p:nvSpPr>
            <p:spPr>
              <a:xfrm>
                <a:off x="7861301" y="937269"/>
                <a:ext cx="2958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B6DDF4-2D47-428A-A067-D8A710C62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301" y="937269"/>
                <a:ext cx="29588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48DD07-1B73-4180-914B-C1AA2B5F7E59}"/>
                  </a:ext>
                </a:extLst>
              </p:cNvPr>
              <p:cNvSpPr txBox="1"/>
              <p:nvPr/>
            </p:nvSpPr>
            <p:spPr>
              <a:xfrm>
                <a:off x="5985325" y="937269"/>
                <a:ext cx="1961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48DD07-1B73-4180-914B-C1AA2B5F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25" y="937269"/>
                <a:ext cx="1961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3C3A6E-0497-4177-8351-3BAAC3AB92EE}"/>
                  </a:ext>
                </a:extLst>
              </p:cNvPr>
              <p:cNvSpPr txBox="1"/>
              <p:nvPr/>
            </p:nvSpPr>
            <p:spPr>
              <a:xfrm>
                <a:off x="7861301" y="1532818"/>
                <a:ext cx="29588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3C3A6E-0497-4177-8351-3BAAC3AB9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301" y="1532818"/>
                <a:ext cx="295889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F9AC18-CEAC-4A16-8E05-17D08570F53F}"/>
                  </a:ext>
                </a:extLst>
              </p:cNvPr>
              <p:cNvSpPr txBox="1"/>
              <p:nvPr/>
            </p:nvSpPr>
            <p:spPr>
              <a:xfrm>
                <a:off x="7861301" y="2128367"/>
                <a:ext cx="295889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100 </m:t>
                              </m:r>
                            </m:num>
                            <m:den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150</m:t>
                              </m:r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F9AC18-CEAC-4A16-8E05-17D08570F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301" y="2128367"/>
                <a:ext cx="2958894" cy="1060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6A3AEE-F04D-481B-B128-8675E2C50E4B}"/>
                  </a:ext>
                </a:extLst>
              </p:cNvPr>
              <p:cNvSpPr txBox="1"/>
              <p:nvPr/>
            </p:nvSpPr>
            <p:spPr>
              <a:xfrm>
                <a:off x="7861301" y="3290833"/>
                <a:ext cx="295889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2</m:t>
                              </m:r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3</m:t>
                              </m:r>
                              <m:r>
                                <a:rPr lang="en-GB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6A3AEE-F04D-481B-B128-8675E2C50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301" y="3290833"/>
                <a:ext cx="2958894" cy="10604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8B4D36-9DB0-4E8E-AA6E-C7AE6B3833DB}"/>
                  </a:ext>
                </a:extLst>
              </p:cNvPr>
              <p:cNvSpPr txBox="1"/>
              <p:nvPr/>
            </p:nvSpPr>
            <p:spPr>
              <a:xfrm>
                <a:off x="7861301" y="4416623"/>
                <a:ext cx="93217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2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D8B4D36-9DB0-4E8E-AA6E-C7AE6B383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301" y="4416623"/>
                <a:ext cx="932179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317D31-82D2-48B2-9615-CE5F038046BC}"/>
                  </a:ext>
                </a:extLst>
              </p:cNvPr>
              <p:cNvSpPr txBox="1"/>
              <p:nvPr/>
            </p:nvSpPr>
            <p:spPr>
              <a:xfrm>
                <a:off x="8919052" y="5497218"/>
                <a:ext cx="356394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en-GB" sz="2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317D31-82D2-48B2-9615-CE5F0380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052" y="5497218"/>
                <a:ext cx="3563946" cy="430887"/>
              </a:xfrm>
              <a:prstGeom prst="rect">
                <a:avLst/>
              </a:prstGeom>
              <a:blipFill>
                <a:blip r:embed="rId1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792954B-6693-4B14-BBE4-898E682247E3}"/>
                  </a:ext>
                </a:extLst>
              </p:cNvPr>
              <p:cNvSpPr txBox="1"/>
              <p:nvPr/>
            </p:nvSpPr>
            <p:spPr>
              <a:xfrm>
                <a:off x="11654973" y="5497218"/>
                <a:ext cx="65813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792954B-6693-4B14-BBE4-898E68224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973" y="5497218"/>
                <a:ext cx="658132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54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0"/>
      <p:bldP spid="52" grpId="0"/>
      <p:bldP spid="57" grpId="0"/>
      <p:bldP spid="59" grpId="0"/>
      <p:bldP spid="60" grpId="0"/>
      <p:bldP spid="61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037A42-5612-4E36-885F-6F99299C96D9}"/>
                  </a:ext>
                </a:extLst>
              </p:cNvPr>
              <p:cNvSpPr txBox="1"/>
              <p:nvPr/>
            </p:nvSpPr>
            <p:spPr>
              <a:xfrm>
                <a:off x="8178802" y="711201"/>
                <a:ext cx="4127498" cy="1416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1000"/>
                  </a:lnSpc>
                  <a:tabLst>
                    <a:tab pos="0" algn="l"/>
                    <a:tab pos="44767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300" b="0" i="0" kern="12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F</m:t>
                      </m:r>
                      <m:d>
                        <m:dPr>
                          <m:ctrlPr>
                            <a:rPr lang="en-GB" sz="2300" i="1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300" i="0" kern="12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</m:e>
                      </m:d>
                      <m:r>
                        <a:rPr lang="en-GB" sz="2300" i="0" kern="12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GB" sz="23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eqArrPr>
                            <m:e>
                              <m:r>
                                <a:rPr lang="en-IN" sz="23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3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3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100 </m:t>
                                  </m:r>
                                </m:num>
                                <m:den>
                                  <m:r>
                                    <a:rPr lang="en-GB" sz="23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3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  <m:r>
                                    <a:rPr lang="en-GB" sz="23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GB" sz="23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;    </m:t>
                              </m:r>
                              <m:r>
                                <m:rPr>
                                  <m:sty m:val="p"/>
                                </m:rPr>
                                <a:rPr lang="en-GB" sz="23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GB" sz="23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≥100</m:t>
                              </m:r>
                            </m:e>
                            <m:e>
                              <m:r>
                                <a:rPr lang="en-IN" sz="23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3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</m:t>
                              </m:r>
                              <m:r>
                                <a:rPr lang="en-IN" sz="23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</m:t>
                              </m:r>
                              <m:r>
                                <a:rPr lang="en-GB" sz="23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0 </m:t>
                              </m:r>
                              <m:r>
                                <a:rPr lang="en-IN" sz="23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     </m:t>
                              </m:r>
                              <m:r>
                                <a:rPr lang="en-GB" sz="23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;   </m:t>
                              </m:r>
                              <m:r>
                                <m:rPr>
                                  <m:sty m:val="p"/>
                                </m:rPr>
                                <a:rPr lang="en-GB" sz="23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3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037A42-5612-4E36-885F-6F99299C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2" y="711201"/>
                <a:ext cx="4127498" cy="1416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317D31-82D2-48B2-9615-CE5F038046BC}"/>
                  </a:ext>
                </a:extLst>
              </p:cNvPr>
              <p:cNvSpPr txBox="1"/>
              <p:nvPr/>
            </p:nvSpPr>
            <p:spPr>
              <a:xfrm>
                <a:off x="98071" y="1127106"/>
                <a:ext cx="3563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317D31-82D2-48B2-9615-CE5F0380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1" y="1127106"/>
                <a:ext cx="35639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!!=1">
                <a:extLst>
                  <a:ext uri="{FF2B5EF4-FFF2-40B4-BE49-F238E27FC236}">
                    <a16:creationId xmlns:a16="http://schemas.microsoft.com/office/drawing/2014/main" id="{755FB104-BAC6-43CD-9021-0305F262A5F7}"/>
                  </a:ext>
                </a:extLst>
              </p:cNvPr>
              <p:cNvSpPr txBox="1"/>
              <p:nvPr/>
            </p:nvSpPr>
            <p:spPr>
              <a:xfrm>
                <a:off x="3662017" y="1127106"/>
                <a:ext cx="4654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!!=1">
                <a:extLst>
                  <a:ext uri="{FF2B5EF4-FFF2-40B4-BE49-F238E27FC236}">
                    <a16:creationId xmlns:a16="http://schemas.microsoft.com/office/drawing/2014/main" id="{755FB104-BAC6-43CD-9021-0305F262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017" y="1127106"/>
                <a:ext cx="46548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C4720C-D98F-4BC9-9C8A-CFDE43401A8B}"/>
                  </a:ext>
                </a:extLst>
              </p:cNvPr>
              <p:cNvSpPr txBox="1"/>
              <p:nvPr/>
            </p:nvSpPr>
            <p:spPr>
              <a:xfrm>
                <a:off x="4050691" y="865496"/>
                <a:ext cx="37565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  <m: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C4720C-D98F-4BC9-9C8A-CFDE4340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91" y="865496"/>
                <a:ext cx="37565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84B164-5A04-429E-A451-32ACAB7AD537}"/>
              </a:ext>
            </a:extLst>
          </p:cNvPr>
          <p:cNvCxnSpPr>
            <a:cxnSpLocks/>
          </p:cNvCxnSpPr>
          <p:nvPr/>
        </p:nvCxnSpPr>
        <p:spPr>
          <a:xfrm>
            <a:off x="4079875" y="1397500"/>
            <a:ext cx="360293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42CF25-EAAA-4F2E-AFF0-41846AD3B0C2}"/>
                  </a:ext>
                </a:extLst>
              </p:cNvPr>
              <p:cNvSpPr txBox="1"/>
              <p:nvPr/>
            </p:nvSpPr>
            <p:spPr>
              <a:xfrm>
                <a:off x="4868729" y="1426643"/>
                <a:ext cx="2120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42CF25-EAAA-4F2E-AFF0-41846AD3B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9" y="1426643"/>
                <a:ext cx="212047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BEAE3-8011-451E-B36F-9BFEDB6AC482}"/>
                  </a:ext>
                </a:extLst>
              </p:cNvPr>
              <p:cNvSpPr txBox="1"/>
              <p:nvPr/>
            </p:nvSpPr>
            <p:spPr>
              <a:xfrm>
                <a:off x="9383845" y="2634335"/>
                <a:ext cx="1961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BEAE3-8011-451E-B36F-9BFEDB6A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845" y="2634335"/>
                <a:ext cx="19614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10628-F84F-41A7-8DEA-FCF782B24AF8}"/>
                  </a:ext>
                </a:extLst>
              </p:cNvPr>
              <p:cNvSpPr txBox="1"/>
              <p:nvPr/>
            </p:nvSpPr>
            <p:spPr>
              <a:xfrm>
                <a:off x="11259821" y="2445053"/>
                <a:ext cx="93217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2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10628-F84F-41A7-8DEA-FCF782B2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821" y="2445053"/>
                <a:ext cx="932179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F65B0-8DF9-4BAA-80DF-71CB7006CF5B}"/>
                  </a:ext>
                </a:extLst>
              </p:cNvPr>
              <p:cNvSpPr txBox="1"/>
              <p:nvPr/>
            </p:nvSpPr>
            <p:spPr>
              <a:xfrm>
                <a:off x="98071" y="2445053"/>
                <a:ext cx="37565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  <m: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F65B0-8DF9-4BAA-80DF-71CB7006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1" y="2445053"/>
                <a:ext cx="375655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AF303E-FBD5-4960-AADD-5C6BF081A7E1}"/>
                  </a:ext>
                </a:extLst>
              </p:cNvPr>
              <p:cNvSpPr txBox="1"/>
              <p:nvPr/>
            </p:nvSpPr>
            <p:spPr>
              <a:xfrm>
                <a:off x="3662017" y="2445053"/>
                <a:ext cx="4654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AF303E-FBD5-4960-AADD-5C6BF081A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017" y="2445053"/>
                <a:ext cx="46548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76EC6B-6837-4A57-ABE3-D77AF0637357}"/>
                  </a:ext>
                </a:extLst>
              </p:cNvPr>
              <p:cNvSpPr txBox="1"/>
              <p:nvPr/>
            </p:nvSpPr>
            <p:spPr>
              <a:xfrm>
                <a:off x="4079875" y="2445053"/>
                <a:ext cx="37565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150≤</m:t>
                          </m:r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≤200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76EC6B-6837-4A57-ABE3-D77AF0637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75" y="2445053"/>
                <a:ext cx="375655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06E6A8-5C05-45E7-861A-088A0D772BDD}"/>
                  </a:ext>
                </a:extLst>
              </p:cNvPr>
              <p:cNvSpPr txBox="1"/>
              <p:nvPr/>
            </p:nvSpPr>
            <p:spPr>
              <a:xfrm>
                <a:off x="3662017" y="3006200"/>
                <a:ext cx="41744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200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06E6A8-5C05-45E7-861A-088A0D772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017" y="3006200"/>
                <a:ext cx="41744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0BA639-2817-4802-BF92-DAC95ACEA7AB}"/>
                  </a:ext>
                </a:extLst>
              </p:cNvPr>
              <p:cNvSpPr txBox="1"/>
              <p:nvPr/>
            </p:nvSpPr>
            <p:spPr>
              <a:xfrm>
                <a:off x="3662017" y="3524059"/>
                <a:ext cx="2554603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num>
                            <m:den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200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0BA639-2817-4802-BF92-DAC95ACEA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017" y="3524059"/>
                <a:ext cx="2554603" cy="10604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5229B7-8B9D-4ED2-AD95-20291D0FE255}"/>
                  </a:ext>
                </a:extLst>
              </p:cNvPr>
              <p:cNvSpPr txBox="1"/>
              <p:nvPr/>
            </p:nvSpPr>
            <p:spPr>
              <a:xfrm>
                <a:off x="5891857" y="3524059"/>
                <a:ext cx="246386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150 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5229B7-8B9D-4ED2-AD95-20291D0FE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857" y="3524059"/>
                <a:ext cx="2463868" cy="10604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36D2-09B2-4D09-B2D3-17AE06955FF8}"/>
                  </a:ext>
                </a:extLst>
              </p:cNvPr>
              <p:cNvSpPr txBox="1"/>
              <p:nvPr/>
            </p:nvSpPr>
            <p:spPr>
              <a:xfrm>
                <a:off x="3661372" y="4666595"/>
                <a:ext cx="1044921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36D2-09B2-4D09-B2D3-17AE06955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72" y="4666595"/>
                <a:ext cx="1044921" cy="8991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714ED7-FC08-456D-9EF3-0E5B61759F5B}"/>
                  </a:ext>
                </a:extLst>
              </p:cNvPr>
              <p:cNvSpPr txBox="1"/>
              <p:nvPr/>
            </p:nvSpPr>
            <p:spPr>
              <a:xfrm>
                <a:off x="4616768" y="4666595"/>
                <a:ext cx="1044921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714ED7-FC08-456D-9EF3-0E5B6175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768" y="4666595"/>
                <a:ext cx="1044921" cy="9017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374092-7156-4209-BDB6-1FC2DB140E49}"/>
                  </a:ext>
                </a:extLst>
              </p:cNvPr>
              <p:cNvSpPr txBox="1"/>
              <p:nvPr/>
            </p:nvSpPr>
            <p:spPr>
              <a:xfrm>
                <a:off x="3661373" y="5651537"/>
                <a:ext cx="1021562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374092-7156-4209-BDB6-1FC2DB140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73" y="5651537"/>
                <a:ext cx="1021562" cy="89915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04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6" grpId="0"/>
      <p:bldP spid="28" grpId="0"/>
      <p:bldP spid="29" grpId="0"/>
      <p:bldP spid="32" grpId="0"/>
      <p:bldP spid="35" grpId="0"/>
      <p:bldP spid="36" grpId="0"/>
      <p:bldP spid="38" grpId="0"/>
      <p:bldP spid="40" grpId="0"/>
      <p:bldP spid="50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7 ⇝ Example 3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317D31-82D2-48B2-9615-CE5F038046BC}"/>
                  </a:ext>
                </a:extLst>
              </p:cNvPr>
              <p:cNvSpPr txBox="1"/>
              <p:nvPr/>
            </p:nvSpPr>
            <p:spPr>
              <a:xfrm>
                <a:off x="98071" y="2353655"/>
                <a:ext cx="35639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sepChr m:val="∣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3317D31-82D2-48B2-9615-CE5F0380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1" y="2353655"/>
                <a:ext cx="35639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!!=1">
                <a:extLst>
                  <a:ext uri="{FF2B5EF4-FFF2-40B4-BE49-F238E27FC236}">
                    <a16:creationId xmlns:a16="http://schemas.microsoft.com/office/drawing/2014/main" id="{755FB104-BAC6-43CD-9021-0305F262A5F7}"/>
                  </a:ext>
                </a:extLst>
              </p:cNvPr>
              <p:cNvSpPr txBox="1"/>
              <p:nvPr/>
            </p:nvSpPr>
            <p:spPr>
              <a:xfrm>
                <a:off x="3662017" y="2353655"/>
                <a:ext cx="4654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!!=1">
                <a:extLst>
                  <a:ext uri="{FF2B5EF4-FFF2-40B4-BE49-F238E27FC236}">
                    <a16:creationId xmlns:a16="http://schemas.microsoft.com/office/drawing/2014/main" id="{755FB104-BAC6-43CD-9021-0305F262A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017" y="2353655"/>
                <a:ext cx="46548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C4720C-D98F-4BC9-9C8A-CFDE43401A8B}"/>
                  </a:ext>
                </a:extLst>
              </p:cNvPr>
              <p:cNvSpPr txBox="1"/>
              <p:nvPr/>
            </p:nvSpPr>
            <p:spPr>
              <a:xfrm>
                <a:off x="4050691" y="2092045"/>
                <a:ext cx="37565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  <m: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C4720C-D98F-4BC9-9C8A-CFDE43401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91" y="2092045"/>
                <a:ext cx="37565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84B164-5A04-429E-A451-32ACAB7AD537}"/>
              </a:ext>
            </a:extLst>
          </p:cNvPr>
          <p:cNvCxnSpPr>
            <a:cxnSpLocks/>
          </p:cNvCxnSpPr>
          <p:nvPr/>
        </p:nvCxnSpPr>
        <p:spPr>
          <a:xfrm>
            <a:off x="4079875" y="2624049"/>
            <a:ext cx="360293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42CF25-EAAA-4F2E-AFF0-41846AD3B0C2}"/>
                  </a:ext>
                </a:extLst>
              </p:cNvPr>
              <p:cNvSpPr txBox="1"/>
              <p:nvPr/>
            </p:nvSpPr>
            <p:spPr>
              <a:xfrm>
                <a:off x="4868729" y="2653192"/>
                <a:ext cx="2120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42CF25-EAAA-4F2E-AFF0-41846AD3B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29" y="2653192"/>
                <a:ext cx="21204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BEAE3-8011-451E-B36F-9BFEDB6AC482}"/>
                  </a:ext>
                </a:extLst>
              </p:cNvPr>
              <p:cNvSpPr txBox="1"/>
              <p:nvPr/>
            </p:nvSpPr>
            <p:spPr>
              <a:xfrm>
                <a:off x="98071" y="1037290"/>
                <a:ext cx="19614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BEAE3-8011-451E-B36F-9BFEDB6A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1" y="1037290"/>
                <a:ext cx="1961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10628-F84F-41A7-8DEA-FCF782B24AF8}"/>
                  </a:ext>
                </a:extLst>
              </p:cNvPr>
              <p:cNvSpPr txBox="1"/>
              <p:nvPr/>
            </p:nvSpPr>
            <p:spPr>
              <a:xfrm>
                <a:off x="1974047" y="848008"/>
                <a:ext cx="93217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2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  <m: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10628-F84F-41A7-8DEA-FCF782B24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047" y="848008"/>
                <a:ext cx="932179" cy="901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F65B0-8DF9-4BAA-80DF-71CB7006CF5B}"/>
                  </a:ext>
                </a:extLst>
              </p:cNvPr>
              <p:cNvSpPr txBox="1"/>
              <p:nvPr/>
            </p:nvSpPr>
            <p:spPr>
              <a:xfrm>
                <a:off x="3232652" y="1037290"/>
                <a:ext cx="37565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&lt;200</m:t>
                          </m:r>
                          <m:r>
                            <a:rPr lang="en-GB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&gt;150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EF65B0-8DF9-4BAA-80DF-71CB7006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52" y="1037290"/>
                <a:ext cx="375655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D09BA4-F7BB-422D-BABC-968173ABAE6A}"/>
                  </a:ext>
                </a:extLst>
              </p:cNvPr>
              <p:cNvSpPr txBox="1"/>
              <p:nvPr/>
            </p:nvSpPr>
            <p:spPr>
              <a:xfrm>
                <a:off x="6795954" y="849322"/>
                <a:ext cx="1021562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D09BA4-F7BB-422D-BABC-968173AB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54" y="849322"/>
                <a:ext cx="1021562" cy="899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91A421-2A93-469E-9291-C314F5AF336C}"/>
                  </a:ext>
                </a:extLst>
              </p:cNvPr>
              <p:cNvSpPr txBox="1"/>
              <p:nvPr/>
            </p:nvSpPr>
            <p:spPr>
              <a:xfrm>
                <a:off x="3662017" y="3859334"/>
                <a:ext cx="4654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91A421-2A93-469E-9291-C314F5AF3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017" y="3859334"/>
                <a:ext cx="46548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3A11963-104A-4ED8-8752-9599E694CC5B}"/>
                  </a:ext>
                </a:extLst>
              </p:cNvPr>
              <p:cNvSpPr txBox="1"/>
              <p:nvPr/>
            </p:nvSpPr>
            <p:spPr>
              <a:xfrm>
                <a:off x="4127500" y="3480737"/>
                <a:ext cx="939800" cy="1280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3A11963-104A-4ED8-8752-9599E694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0" y="3480737"/>
                <a:ext cx="939800" cy="12804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0DA2A0-99ED-4AB3-B977-E8C2E39039DD}"/>
                  </a:ext>
                </a:extLst>
              </p:cNvPr>
              <p:cNvSpPr txBox="1"/>
              <p:nvPr/>
            </p:nvSpPr>
            <p:spPr>
              <a:xfrm>
                <a:off x="3662017" y="5254775"/>
                <a:ext cx="4654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0DA2A0-99ED-4AB3-B977-E8C2E3903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017" y="5254775"/>
                <a:ext cx="46548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4EAE77-430B-40E0-B9EF-FEE8832813B2}"/>
                  </a:ext>
                </a:extLst>
              </p:cNvPr>
              <p:cNvSpPr txBox="1"/>
              <p:nvPr/>
            </p:nvSpPr>
            <p:spPr>
              <a:xfrm>
                <a:off x="4127500" y="5066807"/>
                <a:ext cx="552450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B4EAE77-430B-40E0-B9EF-FEE883281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0" y="5066807"/>
                <a:ext cx="552450" cy="8991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2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/>
      <p:bldP spid="41" grpId="0"/>
      <p:bldP spid="42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 dirty="0">
                  <a:solidFill>
                    <a:srgbClr val="B14440"/>
                  </a:solidFill>
                </a:rPr>
                <a:t>THANK YOU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>
                  <a:solidFill>
                    <a:srgbClr val="ED524F"/>
                  </a:solidFill>
                </a:rPr>
                <a:t> </a:t>
              </a:r>
            </a:p>
          </p:txBody>
        </p:sp>
      </p:grp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6509AF85-45A5-4613-B12E-BFDC20FEF8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mehul.chaurasia@darshan.ac.in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E4CBA8C8-FA78-4D49-9EF1-47756152D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9879282804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6584E9B-E21C-4E0E-BA19-AD78AF107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/>
          <a:lstStyle/>
          <a:p>
            <a:r>
              <a:rPr lang="en-US" dirty="0"/>
              <a:t>Department of Humanities &amp; Science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53569" y="5211251"/>
            <a:ext cx="1353599" cy="1353599"/>
          </a:xfrm>
        </p:spPr>
      </p:pic>
      <p:sp>
        <p:nvSpPr>
          <p:cNvPr id="4" name="Rectangle 3"/>
          <p:cNvSpPr/>
          <p:nvPr/>
        </p:nvSpPr>
        <p:spPr>
          <a:xfrm>
            <a:off x="1864096" y="5208601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Prof. Mehul </a:t>
            </a:r>
            <a:r>
              <a:rPr lang="en-US" b="1" dirty="0" err="1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Chaurasia</a:t>
            </a:r>
            <a:endParaRPr lang="en-US" b="1" dirty="0">
              <a:gradFill flip="none" rotWithShape="1">
                <a:gsLst>
                  <a:gs pos="10000">
                    <a:schemeClr val="accent6">
                      <a:lumMod val="50000"/>
                    </a:schemeClr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9">
                <a:extLst>
                  <a:ext uri="{FF2B5EF4-FFF2-40B4-BE49-F238E27FC236}">
                    <a16:creationId xmlns:a16="http://schemas.microsoft.com/office/drawing/2014/main" id="{903B3D29-A800-4CDE-865B-00B20F9B9B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1756" y="81449"/>
                <a:ext cx="4646358" cy="73465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lang="en-US" sz="1800" b="0" kern="12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>
                    <a:solidFill>
                      <a:prstClr val="white"/>
                    </a:solidFill>
                  </a:rPr>
                  <a:t>MCA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>
                    <a:solidFill>
                      <a:prstClr val="white"/>
                    </a:solidFill>
                  </a:rPr>
                  <a:t>2</a:t>
                </a:r>
                <a:r>
                  <a:rPr lang="en-US" baseline="30000">
                    <a:solidFill>
                      <a:prstClr val="white"/>
                    </a:solidFill>
                  </a:rPr>
                  <a:t>nd</a:t>
                </a:r>
                <a:r>
                  <a:rPr lang="en-US">
                    <a:solidFill>
                      <a:prstClr val="white"/>
                    </a:solidFill>
                  </a:rPr>
                  <a:t> Semester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/>
                  <a:t>Mathematics for Computer Application   (2305HS203)</a:t>
                </a:r>
              </a:p>
            </p:txBody>
          </p:sp>
        </mc:Choice>
        <mc:Fallback xmlns="">
          <p:sp>
            <p:nvSpPr>
              <p:cNvPr id="14" name="Text Placeholder 19">
                <a:extLst>
                  <a:ext uri="{FF2B5EF4-FFF2-40B4-BE49-F238E27FC236}">
                    <a16:creationId xmlns:a16="http://schemas.microsoft.com/office/drawing/2014/main" id="{903B3D29-A800-4CDE-865B-00B20F9B9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756" y="81449"/>
                <a:ext cx="4646358" cy="734653"/>
              </a:xfrm>
              <a:prstGeom prst="rect">
                <a:avLst/>
              </a:prstGeom>
              <a:blipFill>
                <a:blip r:embed="rId3"/>
                <a:stretch>
                  <a:fillRect t="-23140" b="-33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637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5FCB11-6173-40A9-8E12-CE613D6702FE}"/>
              </a:ext>
            </a:extLst>
          </p:cNvPr>
          <p:cNvCxnSpPr>
            <a:stCxn id="3" idx="2"/>
            <a:endCxn id="49" idx="0"/>
          </p:cNvCxnSpPr>
          <p:nvPr/>
        </p:nvCxnSpPr>
        <p:spPr>
          <a:xfrm flipH="1">
            <a:off x="2551296" y="3728759"/>
            <a:ext cx="1" cy="574927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1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20CA43-E19C-4AA3-9E38-1F46795F5B71}"/>
              </a:ext>
            </a:extLst>
          </p:cNvPr>
          <p:cNvSpPr txBox="1"/>
          <p:nvPr/>
        </p:nvSpPr>
        <p:spPr>
          <a:xfrm>
            <a:off x="1625597" y="1791740"/>
            <a:ext cx="607060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GB" dirty="0"/>
              <a:t>Keeping in mind that no letter is repeated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E21CFC6-E88F-4BA8-AE13-8362A0CD7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597" y="768197"/>
                <a:ext cx="56418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letters in word “MONDAY”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E21CFC6-E88F-4BA8-AE13-8362A0CD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768197"/>
                <a:ext cx="5641875" cy="523220"/>
              </a:xfrm>
              <a:prstGeom prst="rect">
                <a:avLst/>
              </a:prstGeom>
              <a:blipFill>
                <a:blip r:embed="rId2"/>
                <a:stretch>
                  <a:fillRect l="-2270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C98F1533-7689-4E2B-8C67-54E905C015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597" y="1272851"/>
                <a:ext cx="36958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∴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C98F1533-7689-4E2B-8C67-54E905C0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1272851"/>
                <a:ext cx="36958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F844F579-1EE8-478B-B7A7-40C1A8EE04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892" y="1272851"/>
                <a:ext cx="111912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n</m:t>
                      </m:r>
                      <m:r>
                        <a:rPr lang="en-IN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=6</m:t>
                      </m:r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F844F579-1EE8-478B-B7A7-40C1A8EE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92" y="1272851"/>
                <a:ext cx="11191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E666F3-B8A0-4A64-8EFB-01D0FF528390}"/>
              </a:ext>
            </a:extLst>
          </p:cNvPr>
          <p:cNvSpPr txBox="1"/>
          <p:nvPr/>
        </p:nvSpPr>
        <p:spPr>
          <a:xfrm>
            <a:off x="1625597" y="2393533"/>
            <a:ext cx="611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(3)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AB807-2261-4126-A5FE-0F726DAD9086}"/>
              </a:ext>
            </a:extLst>
          </p:cNvPr>
          <p:cNvSpPr txBox="1"/>
          <p:nvPr/>
        </p:nvSpPr>
        <p:spPr>
          <a:xfrm>
            <a:off x="2237370" y="2421263"/>
            <a:ext cx="6953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All letters are used but the first letter is vowel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C405720-992A-4818-9561-1A64EEB35EFB}"/>
                  </a:ext>
                </a:extLst>
              </p:cNvPr>
              <p:cNvSpPr txBox="1"/>
              <p:nvPr/>
            </p:nvSpPr>
            <p:spPr>
              <a:xfrm>
                <a:off x="6930348" y="763917"/>
                <a:ext cx="167688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sz="2800" b="0" i="0">
                    <a:solidFill>
                      <a:srgbClr val="002060"/>
                    </a:solidFill>
                    <a:latin typeface="+mj-lt"/>
                  </a:defRPr>
                </a:lvl1pPr>
              </a:lstStyle>
              <a:p>
                <a:r>
                  <a:rPr lang="en-IN" dirty="0">
                    <a:solidFill>
                      <a:srgbClr val="00206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vowels)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C405720-992A-4818-9561-1A64EEB35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48" y="763917"/>
                <a:ext cx="1676887" cy="523220"/>
              </a:xfrm>
              <a:prstGeom prst="rect">
                <a:avLst/>
              </a:prstGeom>
              <a:blipFill>
                <a:blip r:embed="rId5"/>
                <a:stretch>
                  <a:fillRect l="-7636" t="-10465" r="-2909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48B91D-A9F4-4481-978E-D2C3D50776D5}"/>
              </a:ext>
            </a:extLst>
          </p:cNvPr>
          <p:cNvSpPr/>
          <p:nvPr/>
        </p:nvSpPr>
        <p:spPr>
          <a:xfrm>
            <a:off x="2313570" y="3253306"/>
            <a:ext cx="475453" cy="4754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024216-6EC4-458C-B5EC-42C31042A703}"/>
              </a:ext>
            </a:extLst>
          </p:cNvPr>
          <p:cNvSpPr/>
          <p:nvPr/>
        </p:nvSpPr>
        <p:spPr>
          <a:xfrm>
            <a:off x="2954098" y="3253306"/>
            <a:ext cx="475453" cy="4754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4EFE23E-35EC-4DA0-9AB0-177BDA695B73}"/>
              </a:ext>
            </a:extLst>
          </p:cNvPr>
          <p:cNvSpPr/>
          <p:nvPr/>
        </p:nvSpPr>
        <p:spPr>
          <a:xfrm>
            <a:off x="3594626" y="3253306"/>
            <a:ext cx="475453" cy="4754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4021C2-A7EC-42D6-8FF3-E7C9390627A2}"/>
              </a:ext>
            </a:extLst>
          </p:cNvPr>
          <p:cNvSpPr/>
          <p:nvPr/>
        </p:nvSpPr>
        <p:spPr>
          <a:xfrm>
            <a:off x="4235154" y="3253306"/>
            <a:ext cx="475453" cy="4754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2C46E9-C9BE-4AD6-8BC8-AFF039C64EFC}"/>
              </a:ext>
            </a:extLst>
          </p:cNvPr>
          <p:cNvSpPr/>
          <p:nvPr/>
        </p:nvSpPr>
        <p:spPr>
          <a:xfrm>
            <a:off x="4875682" y="3253306"/>
            <a:ext cx="475453" cy="4754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548B26-6CB2-4C02-8F67-9113C63ACFD7}"/>
              </a:ext>
            </a:extLst>
          </p:cNvPr>
          <p:cNvSpPr/>
          <p:nvPr/>
        </p:nvSpPr>
        <p:spPr>
          <a:xfrm>
            <a:off x="5516211" y="3253306"/>
            <a:ext cx="475453" cy="47545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3B29DD-8E79-4721-887D-239146236097}"/>
              </a:ext>
            </a:extLst>
          </p:cNvPr>
          <p:cNvCxnSpPr/>
          <p:nvPr/>
        </p:nvCxnSpPr>
        <p:spPr>
          <a:xfrm>
            <a:off x="6096000" y="2933923"/>
            <a:ext cx="261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E6423D9B-2D1A-405B-8032-AAF52C7CF7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2910" y="4303686"/>
                <a:ext cx="656771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sPre>
                        </m:e>
                        <m: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E6423D9B-2D1A-405B-8032-AAF52C7CF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10" y="4303686"/>
                <a:ext cx="65677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972DF6AB-C749-40D0-A419-453A00E438C7}"/>
              </a:ext>
            </a:extLst>
          </p:cNvPr>
          <p:cNvSpPr/>
          <p:nvPr/>
        </p:nvSpPr>
        <p:spPr>
          <a:xfrm rot="16200000">
            <a:off x="4380267" y="2326356"/>
            <a:ext cx="179513" cy="3096000"/>
          </a:xfrm>
          <a:prstGeom prst="leftBrace">
            <a:avLst>
              <a:gd name="adj1" fmla="val 65658"/>
              <a:gd name="adj2" fmla="val 50000"/>
            </a:avLst>
          </a:prstGeom>
          <a:ln w="38100" cap="rnd">
            <a:solidFill>
              <a:srgbClr val="FF0000"/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908B86D0-94ED-40BF-BD68-989AF5C4A2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1638" y="4303686"/>
                <a:ext cx="656771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IN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I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sPre>
                        </m:e>
                        <m: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908B86D0-94ED-40BF-BD68-989AF5C4A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638" y="4303686"/>
                <a:ext cx="6567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97FB409-B046-41F6-9B6C-45CE86451163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4470024" y="3964113"/>
            <a:ext cx="0" cy="339573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03C9C72E-890F-4315-A8C0-B08F6CFD02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5492" y="4303686"/>
                <a:ext cx="656771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03C9C72E-890F-4315-A8C0-B08F6CFD0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92" y="4303686"/>
                <a:ext cx="65677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326B452-693C-4209-9576-B3900214B7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9776" y="4303686"/>
                <a:ext cx="656771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326B452-693C-4209-9576-B3900214B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776" y="4303686"/>
                <a:ext cx="65677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1143C1A-E0B8-4929-827E-B53ADBFCE2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4790" y="4303686"/>
                <a:ext cx="656771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1143C1A-E0B8-4929-827E-B53ADBFCE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90" y="4303686"/>
                <a:ext cx="65677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6B73A12C-B45F-48B3-9026-B5C859F66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7329" y="4303686"/>
                <a:ext cx="656771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6B73A12C-B45F-48B3-9026-B5C859F66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329" y="4303686"/>
                <a:ext cx="65677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C50347A3-20CA-4726-BC83-078AAF4647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648" y="4303686"/>
                <a:ext cx="77395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C50347A3-20CA-4726-BC83-078AAF464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648" y="4303686"/>
                <a:ext cx="7739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809E4771-BB7D-4BA7-8346-91ADA1364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1304" y="4303686"/>
                <a:ext cx="656771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809E4771-BB7D-4BA7-8346-91ADA136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304" y="4303686"/>
                <a:ext cx="65677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5871C231-4C13-4DCB-8BB8-53BBC5AE1A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4915" y="4303686"/>
                <a:ext cx="77395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5871C231-4C13-4DCB-8BB8-53BBC5AE1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915" y="4303686"/>
                <a:ext cx="77395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24E482BF-7C8D-45AD-94EE-193A65AE4D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5597" y="5261696"/>
                <a:ext cx="8013703" cy="95410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24</m:t>
                    </m:r>
                    <m:r>
                      <a:rPr lang="en-I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ea typeface="Calibri" panose="020F0502020204030204" pitchFamily="34" charset="0"/>
                    <a:cs typeface="Shruti" panose="020B0502040204020203" pitchFamily="34" charset="0"/>
                  </a:rPr>
                  <a:t> words can be formed if all letters are used at a time and word starts with vowel.</a:t>
                </a: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24E482BF-7C8D-45AD-94EE-193A65AE4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7" y="5261696"/>
                <a:ext cx="8013703" cy="954107"/>
              </a:xfrm>
              <a:prstGeom prst="rect">
                <a:avLst/>
              </a:prstGeom>
              <a:blipFill>
                <a:blip r:embed="rId15"/>
                <a:stretch>
                  <a:fillRect l="-1598" t="-5732" r="-1446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5EDA579-D0BD-41EA-81E4-7DF6B392E329}"/>
              </a:ext>
            </a:extLst>
          </p:cNvPr>
          <p:cNvSpPr/>
          <p:nvPr/>
        </p:nvSpPr>
        <p:spPr>
          <a:xfrm>
            <a:off x="6946405" y="770337"/>
            <a:ext cx="1585002" cy="518940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37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build="p"/>
      <p:bldP spid="7" grpId="0" animBg="1"/>
      <p:bldP spid="50" grpId="0" build="p"/>
      <p:bldP spid="56" grpId="0" build="p"/>
      <p:bldP spid="57" grpId="0" build="p"/>
      <p:bldP spid="64" grpId="0" build="p"/>
      <p:bldP spid="66" grpId="0" build="p"/>
      <p:bldP spid="67" grpId="0" build="p"/>
      <p:bldP spid="72" grpId="0" build="p"/>
      <p:bldP spid="74" grpId="0" build="p"/>
      <p:bldP spid="77" grpId="0" build="p"/>
      <p:bldP spid="62" grpId="0" animBg="1"/>
      <p:bldP spid="6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988DA4-0944-4E8D-969E-D57D8844DC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41872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3" y="560256"/>
            <a:ext cx="10428233" cy="5242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Topics of Unit 2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Introduction 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Counting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Basic Terminologies and Results on Probability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Conditional Probability and Independent Events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Bayes’ Theorem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Random Variables and Probability Function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Various Measures of Statics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Cumulative Distribution Function and its Properties.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85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2B9BC23A-21F1-4E9F-957B-F173B5BF73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7274381"/>
                  </p:ext>
                </p:extLst>
              </p:nvPr>
            </p:nvGraphicFramePr>
            <p:xfrm>
              <a:off x="7865770" y="3615690"/>
              <a:ext cx="4176000" cy="2909072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2088000">
                      <a:extLst>
                        <a:ext uri="{9D8B030D-6E8A-4147-A177-3AD203B41FA5}">
                          <a16:colId xmlns:a16="http://schemas.microsoft.com/office/drawing/2014/main" val="1496555201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721271848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>
                              <a:solidFill>
                                <a:schemeClr val="bg1"/>
                              </a:solidFill>
                            </a:rPr>
                            <a:t>No.</a:t>
                          </a:r>
                          <a:r>
                            <a:rPr lang="en-IN" sz="2400" b="1" baseline="0" dirty="0">
                              <a:solidFill>
                                <a:schemeClr val="bg1"/>
                              </a:solidFill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IN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r>
                            <a:rPr lang="en-IN" sz="2400" b="1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</a:p>
                        <a:p>
                          <a:pPr algn="ctr"/>
                          <a:r>
                            <a:rPr lang="en-IN" sz="2400" b="1" dirty="0">
                              <a:solidFill>
                                <a:schemeClr val="bg1"/>
                              </a:solidFill>
                            </a:rPr>
                            <a:t>In poker hand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>
                              <a:solidFill>
                                <a:schemeClr val="bg1"/>
                              </a:solidFill>
                            </a:rPr>
                            <a:t>No.</a:t>
                          </a:r>
                          <a:r>
                            <a:rPr lang="en-IN" sz="2400" b="1" baseline="0" dirty="0">
                              <a:solidFill>
                                <a:schemeClr val="bg1"/>
                              </a:solidFill>
                            </a:rPr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IN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oMath>
                          </a14:m>
                          <a:r>
                            <a:rPr lang="en-IN" sz="2400" b="1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</a:p>
                        <a:p>
                          <a:pPr algn="ctr"/>
                          <a:r>
                            <a:rPr lang="en-IN" sz="2400" b="1" dirty="0">
                              <a:solidFill>
                                <a:schemeClr val="bg1"/>
                              </a:solidFill>
                            </a:rPr>
                            <a:t>In poker hand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7417590"/>
                      </a:ext>
                    </a:extLst>
                  </a:tr>
                  <a:tr h="520268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3001928"/>
                      </a:ext>
                    </a:extLst>
                  </a:tr>
                  <a:tr h="520268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5124459"/>
                      </a:ext>
                    </a:extLst>
                  </a:tr>
                  <a:tr h="520268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4482370"/>
                      </a:ext>
                    </a:extLst>
                  </a:tr>
                  <a:tr h="520268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9314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2B9BC23A-21F1-4E9F-957B-F173B5BF73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7274381"/>
                  </p:ext>
                </p:extLst>
              </p:nvPr>
            </p:nvGraphicFramePr>
            <p:xfrm>
              <a:off x="7865770" y="3615690"/>
              <a:ext cx="4176000" cy="2909072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2088000">
                      <a:extLst>
                        <a:ext uri="{9D8B030D-6E8A-4147-A177-3AD203B41FA5}">
                          <a16:colId xmlns:a16="http://schemas.microsoft.com/office/drawing/2014/main" val="1496555201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1721271848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3" t="-4412" r="-100875" b="-25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83" t="-4412" r="-875" b="-25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7417590"/>
                      </a:ext>
                    </a:extLst>
                  </a:tr>
                  <a:tr h="520268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3001928"/>
                      </a:ext>
                    </a:extLst>
                  </a:tr>
                  <a:tr h="520268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5124459"/>
                      </a:ext>
                    </a:extLst>
                  </a:tr>
                  <a:tr h="520268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4482370"/>
                      </a:ext>
                    </a:extLst>
                  </a:tr>
                  <a:tr h="520268"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9314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3"/>
                <a:ext cx="11929643" cy="72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  <a:spcBef>
                    <a:spcPts val="500"/>
                  </a:spcBef>
                </a:pPr>
                <a:r>
                  <a:rPr lang="en-GB" dirty="0"/>
                  <a:t>How many different poker hands consists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dirty="0"/>
                  <a:t> cards being either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3"/>
                <a:ext cx="11929643" cy="720000"/>
              </a:xfrm>
              <a:prstGeom prst="rect">
                <a:avLst/>
              </a:prstGeom>
              <a:blipFill>
                <a:blip r:embed="rId3"/>
                <a:stretch>
                  <a:fillRect l="-1074" b="-14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2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3DAC30-F985-D34E-24BD-96AF816AEE6B}"/>
              </a:ext>
            </a:extLst>
          </p:cNvPr>
          <p:cNvSpPr txBox="1">
            <a:spLocks/>
          </p:cNvSpPr>
          <p:nvPr/>
        </p:nvSpPr>
        <p:spPr>
          <a:xfrm>
            <a:off x="1625598" y="1754120"/>
            <a:ext cx="4176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buClr>
                <a:srgbClr val="B84742"/>
              </a:buClr>
              <a:buNone/>
            </a:pPr>
            <a:r>
              <a:rPr lang="en-US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No. of different poker hands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5515931-156D-0A82-06C6-286B91A994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3544" y="4423784"/>
                <a:ext cx="57118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5515931-156D-0A82-06C6-286B91A9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544" y="4423784"/>
                <a:ext cx="5711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174696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71CC71D-0067-4901-B1FA-E8D3970958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3544" y="4945495"/>
                <a:ext cx="57118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71CC71D-0067-4901-B1FA-E8D397095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544" y="4945495"/>
                <a:ext cx="5711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A6F92F14-4273-49F1-98F4-0584E84A18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3544" y="5467206"/>
                <a:ext cx="57118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A6F92F14-4273-49F1-98F4-0584E84A1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544" y="5467206"/>
                <a:ext cx="57118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1F84A61-80BF-46F4-AE62-DC4D1DB101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3544" y="5988916"/>
                <a:ext cx="57118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1F84A61-80BF-46F4-AE62-DC4D1DB10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544" y="5988916"/>
                <a:ext cx="57118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2AF7253-A450-4344-B696-7873F6D341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10389" y="4423784"/>
                <a:ext cx="57118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2AF7253-A450-4344-B696-7873F6D34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389" y="4423784"/>
                <a:ext cx="5711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2B8B4052-B026-46DB-A261-AEDECE2BC8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10389" y="4945495"/>
                <a:ext cx="57118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2B8B4052-B026-46DB-A261-AEDECE2BC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389" y="4945495"/>
                <a:ext cx="57118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75B3429-5FB4-493B-BB92-441E3E225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10389" y="5467206"/>
                <a:ext cx="57118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75B3429-5FB4-493B-BB92-441E3E22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389" y="5467206"/>
                <a:ext cx="57118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9BB776E5-EF3E-414F-9D98-04DBEA62A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10389" y="5988916"/>
                <a:ext cx="571189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9BB776E5-EF3E-414F-9D98-04DBEA62A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389" y="5988916"/>
                <a:ext cx="57118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D7D713-67CB-4C2A-A569-E7452526790F}"/>
                  </a:ext>
                </a:extLst>
              </p:cNvPr>
              <p:cNvSpPr txBox="1"/>
              <p:nvPr/>
            </p:nvSpPr>
            <p:spPr>
              <a:xfrm>
                <a:off x="1994963" y="2309764"/>
                <a:ext cx="205124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D7D713-67CB-4C2A-A569-E74525267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963" y="2309764"/>
                <a:ext cx="2051240" cy="5280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A7FE2F-4FBB-40E9-9D29-0482B807FE02}"/>
                  </a:ext>
                </a:extLst>
              </p:cNvPr>
              <p:cNvSpPr txBox="1"/>
              <p:nvPr/>
            </p:nvSpPr>
            <p:spPr>
              <a:xfrm>
                <a:off x="2168033" y="2309764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A7FE2F-4FBB-40E9-9D29-0482B807F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033" y="2309764"/>
                <a:ext cx="729320" cy="5280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8DADB0-EE8E-4256-9B35-EFAD136C2A99}"/>
                  </a:ext>
                </a:extLst>
              </p:cNvPr>
              <p:cNvSpPr txBox="1"/>
              <p:nvPr/>
            </p:nvSpPr>
            <p:spPr>
              <a:xfrm>
                <a:off x="2808262" y="2309764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8DADB0-EE8E-4256-9B35-EFAD136C2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262" y="2309764"/>
                <a:ext cx="484456" cy="528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644FA5-9B4B-4F60-9908-DB50DEF0EFDA}"/>
                  </a:ext>
                </a:extLst>
              </p:cNvPr>
              <p:cNvSpPr txBox="1"/>
              <p:nvPr/>
            </p:nvSpPr>
            <p:spPr>
              <a:xfrm>
                <a:off x="3215231" y="2309764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644FA5-9B4B-4F60-9908-DB50DEF0E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231" y="2309764"/>
                <a:ext cx="729320" cy="5280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B8C64C-3F6D-469E-A319-37E722BCAAB1}"/>
                  </a:ext>
                </a:extLst>
              </p:cNvPr>
              <p:cNvSpPr txBox="1"/>
              <p:nvPr/>
            </p:nvSpPr>
            <p:spPr>
              <a:xfrm>
                <a:off x="4000112" y="2309764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B8C64C-3F6D-469E-A319-37E722BC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112" y="2309764"/>
                <a:ext cx="484456" cy="5280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C84513-E5ED-4E84-9AEC-79127F3EC6AD}"/>
                  </a:ext>
                </a:extLst>
              </p:cNvPr>
              <p:cNvSpPr txBox="1"/>
              <p:nvPr/>
            </p:nvSpPr>
            <p:spPr>
              <a:xfrm>
                <a:off x="4468222" y="2309764"/>
                <a:ext cx="205124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C84513-E5ED-4E84-9AEC-79127F3EC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222" y="2309764"/>
                <a:ext cx="2051240" cy="5280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8A4C76-5D14-46A5-885D-00BE2A97D53B}"/>
                  </a:ext>
                </a:extLst>
              </p:cNvPr>
              <p:cNvSpPr txBox="1"/>
              <p:nvPr/>
            </p:nvSpPr>
            <p:spPr>
              <a:xfrm>
                <a:off x="4644876" y="2309764"/>
                <a:ext cx="7293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8A4C76-5D14-46A5-885D-00BE2A97D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76" y="2309764"/>
                <a:ext cx="72932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3BAD01-735E-4620-AC2C-E17E923DCECA}"/>
                  </a:ext>
                </a:extLst>
              </p:cNvPr>
              <p:cNvSpPr txBox="1"/>
              <p:nvPr/>
            </p:nvSpPr>
            <p:spPr>
              <a:xfrm>
                <a:off x="5285105" y="2309764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3BAD01-735E-4620-AC2C-E17E923DC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05" y="2309764"/>
                <a:ext cx="484456" cy="5280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61FB61-35DC-4128-AF95-62504F7A82BE}"/>
                  </a:ext>
                </a:extLst>
              </p:cNvPr>
              <p:cNvSpPr txBox="1"/>
              <p:nvPr/>
            </p:nvSpPr>
            <p:spPr>
              <a:xfrm>
                <a:off x="5692074" y="2309764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61FB61-35DC-4128-AF95-62504F7A8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074" y="2309764"/>
                <a:ext cx="729320" cy="52809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F62B58-2F39-4BCF-A8CE-790593FCB7F5}"/>
                  </a:ext>
                </a:extLst>
              </p:cNvPr>
              <p:cNvSpPr txBox="1"/>
              <p:nvPr/>
            </p:nvSpPr>
            <p:spPr>
              <a:xfrm>
                <a:off x="6473371" y="2309764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F62B58-2F39-4BCF-A8CE-790593FCB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371" y="2309764"/>
                <a:ext cx="484456" cy="5280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2404F8-B134-4A18-B05C-9150D9A370A4}"/>
                  </a:ext>
                </a:extLst>
              </p:cNvPr>
              <p:cNvSpPr txBox="1"/>
              <p:nvPr/>
            </p:nvSpPr>
            <p:spPr>
              <a:xfrm>
                <a:off x="6938227" y="2309764"/>
                <a:ext cx="205124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2404F8-B134-4A18-B05C-9150D9A37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27" y="2309764"/>
                <a:ext cx="2051240" cy="52809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E96D81-D612-4A69-AB4A-ECED6BAD8AE0}"/>
                  </a:ext>
                </a:extLst>
              </p:cNvPr>
              <p:cNvSpPr txBox="1"/>
              <p:nvPr/>
            </p:nvSpPr>
            <p:spPr>
              <a:xfrm>
                <a:off x="7109466" y="2309764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E96D81-D612-4A69-AB4A-ECED6BAD8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466" y="2309764"/>
                <a:ext cx="729320" cy="52809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44F2CEB-DF62-4947-9D66-4E81DCA2049B}"/>
                  </a:ext>
                </a:extLst>
              </p:cNvPr>
              <p:cNvSpPr txBox="1"/>
              <p:nvPr/>
            </p:nvSpPr>
            <p:spPr>
              <a:xfrm>
                <a:off x="7749695" y="2309764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44F2CEB-DF62-4947-9D66-4E81DCA2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695" y="2309764"/>
                <a:ext cx="484456" cy="5280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A236B9-CA5D-4702-84B7-EF54B0E592CD}"/>
                  </a:ext>
                </a:extLst>
              </p:cNvPr>
              <p:cNvSpPr txBox="1"/>
              <p:nvPr/>
            </p:nvSpPr>
            <p:spPr>
              <a:xfrm>
                <a:off x="8156664" y="2309764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A236B9-CA5D-4702-84B7-EF54B0E59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664" y="2309764"/>
                <a:ext cx="729320" cy="52809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70413535-0D88-4C53-99F4-FCA55F78E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4194" y="2277421"/>
                <a:ext cx="484457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70413535-0D88-4C53-99F4-FCA55F78E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194" y="2277421"/>
                <a:ext cx="48445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C37662-3400-45EC-A613-7D84F75C3080}"/>
                  </a:ext>
                </a:extLst>
              </p:cNvPr>
              <p:cNvSpPr txBox="1"/>
              <p:nvPr/>
            </p:nvSpPr>
            <p:spPr>
              <a:xfrm>
                <a:off x="8961634" y="2309764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BC37662-3400-45EC-A613-7D84F75C3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634" y="2309764"/>
                <a:ext cx="484456" cy="5280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2D7887-22BF-40F6-AD8F-9265C5D3A2D9}"/>
                  </a:ext>
                </a:extLst>
              </p:cNvPr>
              <p:cNvSpPr txBox="1"/>
              <p:nvPr/>
            </p:nvSpPr>
            <p:spPr>
              <a:xfrm>
                <a:off x="9426490" y="2309764"/>
                <a:ext cx="205124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2D7887-22BF-40F6-AD8F-9265C5D3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490" y="2309764"/>
                <a:ext cx="2051240" cy="52809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ECBF4F-47E2-4F9C-A29D-9193B851A624}"/>
                  </a:ext>
                </a:extLst>
              </p:cNvPr>
              <p:cNvSpPr txBox="1"/>
              <p:nvPr/>
            </p:nvSpPr>
            <p:spPr>
              <a:xfrm>
                <a:off x="9597729" y="2309764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ECBF4F-47E2-4F9C-A29D-9193B851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729" y="2309764"/>
                <a:ext cx="729320" cy="52809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F3DCA6F-9C1E-4DB8-AFA7-D08DEFB8A2F1}"/>
                  </a:ext>
                </a:extLst>
              </p:cNvPr>
              <p:cNvSpPr txBox="1"/>
              <p:nvPr/>
            </p:nvSpPr>
            <p:spPr>
              <a:xfrm>
                <a:off x="10237958" y="2309764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F3DCA6F-9C1E-4DB8-AFA7-D08DEFB8A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958" y="2309764"/>
                <a:ext cx="484456" cy="52809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4B2DBB6-4EC8-4A39-A8FF-B8E6C1899DAD}"/>
                  </a:ext>
                </a:extLst>
              </p:cNvPr>
              <p:cNvSpPr txBox="1"/>
              <p:nvPr/>
            </p:nvSpPr>
            <p:spPr>
              <a:xfrm>
                <a:off x="10644927" y="2309764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4B2DBB6-4EC8-4A39-A8FF-B8E6C1899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927" y="2309764"/>
                <a:ext cx="729320" cy="52809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337061-E1A9-4A1A-8B91-5BADCA8ACB68}"/>
                  </a:ext>
                </a:extLst>
              </p:cNvPr>
              <p:cNvSpPr txBox="1"/>
              <p:nvPr/>
            </p:nvSpPr>
            <p:spPr>
              <a:xfrm>
                <a:off x="1994963" y="2925583"/>
                <a:ext cx="158400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337061-E1A9-4A1A-8B91-5BADCA8AC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963" y="2925583"/>
                <a:ext cx="1584000" cy="52809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2C935FD-A510-407E-9469-C0B546D34637}"/>
                  </a:ext>
                </a:extLst>
              </p:cNvPr>
              <p:cNvSpPr txBox="1"/>
              <p:nvPr/>
            </p:nvSpPr>
            <p:spPr>
              <a:xfrm>
                <a:off x="2195904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2C935FD-A510-407E-9469-C0B546D34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904" y="2925583"/>
                <a:ext cx="432000" cy="522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C8E7E7-1D6C-42D6-A3BC-560D1387786C}"/>
                  </a:ext>
                </a:extLst>
              </p:cNvPr>
              <p:cNvSpPr txBox="1"/>
              <p:nvPr/>
            </p:nvSpPr>
            <p:spPr>
              <a:xfrm>
                <a:off x="2551392" y="2919490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C8E7E7-1D6C-42D6-A3BC-560D1387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92" y="2919490"/>
                <a:ext cx="432000" cy="522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945364-CEEF-4F44-BF43-17EA36632A56}"/>
                  </a:ext>
                </a:extLst>
              </p:cNvPr>
              <p:cNvSpPr txBox="1"/>
              <p:nvPr/>
            </p:nvSpPr>
            <p:spPr>
              <a:xfrm>
                <a:off x="2919019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945364-CEEF-4F44-BF43-17EA36632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19" y="2925583"/>
                <a:ext cx="432000" cy="522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27F80C9-0712-4193-B36C-290C9C4608DE}"/>
                  </a:ext>
                </a:extLst>
              </p:cNvPr>
              <p:cNvSpPr txBox="1"/>
              <p:nvPr/>
            </p:nvSpPr>
            <p:spPr>
              <a:xfrm>
                <a:off x="3458574" y="2925583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27F80C9-0712-4193-B36C-290C9C46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74" y="2925583"/>
                <a:ext cx="484456" cy="52809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543F92-FCA4-4A41-9AF6-4A0D5A83982B}"/>
                  </a:ext>
                </a:extLst>
              </p:cNvPr>
              <p:cNvSpPr txBox="1"/>
              <p:nvPr/>
            </p:nvSpPr>
            <p:spPr>
              <a:xfrm>
                <a:off x="3774527" y="2925583"/>
                <a:ext cx="158400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543F92-FCA4-4A41-9AF6-4A0D5A839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527" y="2925583"/>
                <a:ext cx="1584000" cy="52809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4B5F28-2BA7-48AF-A097-50FF7063CD8E}"/>
                  </a:ext>
                </a:extLst>
              </p:cNvPr>
              <p:cNvSpPr txBox="1"/>
              <p:nvPr/>
            </p:nvSpPr>
            <p:spPr>
              <a:xfrm>
                <a:off x="3947968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4B5F28-2BA7-48AF-A097-50FF7063C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968" y="2925583"/>
                <a:ext cx="432000" cy="522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10AAB-C87F-4212-A89F-B111D41F61D3}"/>
                  </a:ext>
                </a:extLst>
              </p:cNvPr>
              <p:cNvSpPr txBox="1"/>
              <p:nvPr/>
            </p:nvSpPr>
            <p:spPr>
              <a:xfrm>
                <a:off x="4339312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E410AAB-C87F-4212-A89F-B111D41F6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12" y="2925583"/>
                <a:ext cx="432000" cy="522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6BAEB69-0338-4B52-916B-D4F7EC1E50DC}"/>
                  </a:ext>
                </a:extLst>
              </p:cNvPr>
              <p:cNvSpPr txBox="1"/>
              <p:nvPr/>
            </p:nvSpPr>
            <p:spPr>
              <a:xfrm>
                <a:off x="4719381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6BAEB69-0338-4B52-916B-D4F7EC1E5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381" y="2925583"/>
                <a:ext cx="432000" cy="522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11F341F-C6FB-4C0C-A53F-887816C2DE33}"/>
                  </a:ext>
                </a:extLst>
              </p:cNvPr>
              <p:cNvSpPr txBox="1"/>
              <p:nvPr/>
            </p:nvSpPr>
            <p:spPr>
              <a:xfrm>
                <a:off x="5266852" y="2925583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11F341F-C6FB-4C0C-A53F-887816C2D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852" y="2925583"/>
                <a:ext cx="484456" cy="52809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1922A40-21D7-4CC3-A634-037939604FD1}"/>
                  </a:ext>
                </a:extLst>
              </p:cNvPr>
              <p:cNvSpPr txBox="1"/>
              <p:nvPr/>
            </p:nvSpPr>
            <p:spPr>
              <a:xfrm>
                <a:off x="5631288" y="2925583"/>
                <a:ext cx="158400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1922A40-21D7-4CC3-A634-037939604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288" y="2925583"/>
                <a:ext cx="1584000" cy="528093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8C37A36-B27A-47AF-A172-12FC90D8A8AF}"/>
                  </a:ext>
                </a:extLst>
              </p:cNvPr>
              <p:cNvSpPr txBox="1"/>
              <p:nvPr/>
            </p:nvSpPr>
            <p:spPr>
              <a:xfrm>
                <a:off x="5785953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8C37A36-B27A-47AF-A172-12FC90D8A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953" y="2925583"/>
                <a:ext cx="432000" cy="522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242DD32-981A-4ABE-961D-27CC92E4D33D}"/>
                  </a:ext>
                </a:extLst>
              </p:cNvPr>
              <p:cNvSpPr txBox="1"/>
              <p:nvPr/>
            </p:nvSpPr>
            <p:spPr>
              <a:xfrm>
                <a:off x="6206192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242DD32-981A-4ABE-961D-27CC92E4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92" y="2925583"/>
                <a:ext cx="432000" cy="522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9978FB9-4C31-4A59-ACF7-4D8ACE02E65C}"/>
                  </a:ext>
                </a:extLst>
              </p:cNvPr>
              <p:cNvSpPr txBox="1"/>
              <p:nvPr/>
            </p:nvSpPr>
            <p:spPr>
              <a:xfrm>
                <a:off x="6567055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9978FB9-4C31-4A59-ACF7-4D8ACE02E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5" y="2925583"/>
                <a:ext cx="432000" cy="522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EA72C267-5F26-47CB-AC4D-3DE6EF5995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4194" y="3606303"/>
                <a:ext cx="484457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EA72C267-5F26-47CB-AC4D-3DE6EF59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194" y="3606303"/>
                <a:ext cx="48445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138BA37-6119-4C27-8D76-DFC051B853CD}"/>
                  </a:ext>
                </a:extLst>
              </p:cNvPr>
              <p:cNvSpPr txBox="1"/>
              <p:nvPr/>
            </p:nvSpPr>
            <p:spPr>
              <a:xfrm>
                <a:off x="7086308" y="2925583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138BA37-6119-4C27-8D76-DFC051B8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308" y="2925583"/>
                <a:ext cx="484456" cy="528093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5DB997-980B-4343-9026-5A24BFC08917}"/>
                  </a:ext>
                </a:extLst>
              </p:cNvPr>
              <p:cNvSpPr txBox="1"/>
              <p:nvPr/>
            </p:nvSpPr>
            <p:spPr>
              <a:xfrm>
                <a:off x="7394850" y="2925583"/>
                <a:ext cx="158400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65DB997-980B-4343-9026-5A24BFC08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850" y="2925583"/>
                <a:ext cx="1584000" cy="528093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3250E2-87A0-4D2E-A539-817BAA6EAEA5}"/>
                  </a:ext>
                </a:extLst>
              </p:cNvPr>
              <p:cNvSpPr txBox="1"/>
              <p:nvPr/>
            </p:nvSpPr>
            <p:spPr>
              <a:xfrm>
                <a:off x="7535946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43250E2-87A0-4D2E-A539-817BAA6E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46" y="2925583"/>
                <a:ext cx="432000" cy="52200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AE443E-5975-44DB-B497-5E9358AFF561}"/>
                  </a:ext>
                </a:extLst>
              </p:cNvPr>
              <p:cNvSpPr txBox="1"/>
              <p:nvPr/>
            </p:nvSpPr>
            <p:spPr>
              <a:xfrm>
                <a:off x="7931508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7AE443E-5975-44DB-B497-5E9358AFF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508" y="2925583"/>
                <a:ext cx="432000" cy="52200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64920A1-F799-4A93-8BC2-7B7C267E0734}"/>
                  </a:ext>
                </a:extLst>
              </p:cNvPr>
              <p:cNvSpPr txBox="1"/>
              <p:nvPr/>
            </p:nvSpPr>
            <p:spPr>
              <a:xfrm>
                <a:off x="8261687" y="2925583"/>
                <a:ext cx="432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64920A1-F799-4A93-8BC2-7B7C267E0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687" y="2925583"/>
                <a:ext cx="432000" cy="52200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577188-85A9-470B-8FFF-89934D231EC9}"/>
                  </a:ext>
                </a:extLst>
              </p:cNvPr>
              <p:cNvSpPr txBox="1"/>
              <p:nvPr/>
            </p:nvSpPr>
            <p:spPr>
              <a:xfrm>
                <a:off x="2038587" y="3606913"/>
                <a:ext cx="576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577188-85A9-470B-8FFF-89934D231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587" y="3606913"/>
                <a:ext cx="576000" cy="52200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AE06B4D-0C2B-4412-936B-57F6B0C61CE2}"/>
                  </a:ext>
                </a:extLst>
              </p:cNvPr>
              <p:cNvSpPr txBox="1"/>
              <p:nvPr/>
            </p:nvSpPr>
            <p:spPr>
              <a:xfrm>
                <a:off x="2450536" y="3603867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AE06B4D-0C2B-4412-936B-57F6B0C61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36" y="3603867"/>
                <a:ext cx="484456" cy="528093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3CEA80-D254-4515-A022-A00F50F4408D}"/>
                  </a:ext>
                </a:extLst>
              </p:cNvPr>
              <p:cNvSpPr txBox="1"/>
              <p:nvPr/>
            </p:nvSpPr>
            <p:spPr>
              <a:xfrm>
                <a:off x="2887810" y="3606913"/>
                <a:ext cx="576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3CEA80-D254-4515-A022-A00F50F44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810" y="3606913"/>
                <a:ext cx="576000" cy="52200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158988-D4BE-419B-AAD4-73B52319072B}"/>
                  </a:ext>
                </a:extLst>
              </p:cNvPr>
              <p:cNvSpPr txBox="1"/>
              <p:nvPr/>
            </p:nvSpPr>
            <p:spPr>
              <a:xfrm>
                <a:off x="3364315" y="3603867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158988-D4BE-419B-AAD4-73B52319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315" y="3603867"/>
                <a:ext cx="484456" cy="528093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1BAF8A9-E021-4D9E-812F-20D1E4ADE5A8}"/>
                  </a:ext>
                </a:extLst>
              </p:cNvPr>
              <p:cNvSpPr txBox="1"/>
              <p:nvPr/>
            </p:nvSpPr>
            <p:spPr>
              <a:xfrm>
                <a:off x="3803968" y="3606913"/>
                <a:ext cx="576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1BAF8A9-E021-4D9E-812F-20D1E4ADE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968" y="3606913"/>
                <a:ext cx="576000" cy="52200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50B8B-FE3F-4DCF-8E9B-7E2A341FD882}"/>
                  </a:ext>
                </a:extLst>
              </p:cNvPr>
              <p:cNvSpPr txBox="1"/>
              <p:nvPr/>
            </p:nvSpPr>
            <p:spPr>
              <a:xfrm>
                <a:off x="4261964" y="3603867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7850B8B-FE3F-4DCF-8E9B-7E2A341FD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964" y="3603867"/>
                <a:ext cx="484456" cy="528093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A7D1FBE-5181-4990-A4C0-CC6521B8B2DF}"/>
                  </a:ext>
                </a:extLst>
              </p:cNvPr>
              <p:cNvSpPr txBox="1"/>
              <p:nvPr/>
            </p:nvSpPr>
            <p:spPr>
              <a:xfrm>
                <a:off x="4598502" y="3606913"/>
                <a:ext cx="576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A7D1FBE-5181-4990-A4C0-CC6521B8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02" y="3606913"/>
                <a:ext cx="576000" cy="52200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B07F3014-00C2-426B-932C-C5DCFC3552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4194" y="2930456"/>
                <a:ext cx="484457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B07F3014-00C2-426B-932C-C5DCFC35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194" y="2930456"/>
                <a:ext cx="484457" cy="52322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C1720580-4877-428D-B7B2-67AC1E6274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4194" y="4281244"/>
                <a:ext cx="484457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C1720580-4877-428D-B7B2-67AC1E62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194" y="4281244"/>
                <a:ext cx="484457" cy="5232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2A15252-593F-43F6-8A12-AE5A087674B6}"/>
                  </a:ext>
                </a:extLst>
              </p:cNvPr>
              <p:cNvSpPr txBox="1"/>
              <p:nvPr/>
            </p:nvSpPr>
            <p:spPr>
              <a:xfrm>
                <a:off x="2038587" y="4280634"/>
                <a:ext cx="576000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2A15252-593F-43F6-8A12-AE5A08767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587" y="4280634"/>
                <a:ext cx="576000" cy="52200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82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00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000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0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50" grpId="0" animBg="1"/>
      <p:bldP spid="33" grpId="0" build="p"/>
      <p:bldP spid="34" grpId="0" build="p"/>
      <p:bldP spid="35" grpId="0" build="p"/>
      <p:bldP spid="36" grpId="0" build="p"/>
      <p:bldP spid="37" grpId="0" build="p"/>
      <p:bldP spid="38" grpId="0" build="p"/>
      <p:bldP spid="39" grpId="0" build="p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/>
      <p:bldP spid="52" grpId="0"/>
      <p:bldP spid="53" grpId="0"/>
      <p:bldP spid="54" grpId="0"/>
      <p:bldP spid="55" grpId="0" build="p"/>
      <p:bldP spid="56" grpId="0"/>
      <p:bldP spid="57" grpId="0"/>
      <p:bldP spid="58" grpId="0"/>
      <p:bldP spid="59" grpId="0"/>
      <p:bldP spid="60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4" grpId="0"/>
      <p:bldP spid="75" grpId="0"/>
      <p:bldP spid="76" grpId="0"/>
      <p:bldP spid="77" grpId="0" build="p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7" grpId="0" build="p"/>
      <p:bldP spid="98" grpId="0" build="p"/>
      <p:bldP spid="9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5BD762B-BC92-4133-AD74-4AB4ADF73D27}"/>
                  </a:ext>
                </a:extLst>
              </p:cNvPr>
              <p:cNvSpPr txBox="1"/>
              <p:nvPr/>
            </p:nvSpPr>
            <p:spPr>
              <a:xfrm>
                <a:off x="1625594" y="2860058"/>
                <a:ext cx="482600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2060"/>
                    </a:solidFill>
                  </a:rPr>
                  <a:t>Number of ways in which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black and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red balls can be selected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5BD762B-BC92-4133-AD74-4AB4ADF73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94" y="2860058"/>
                <a:ext cx="4826005" cy="954107"/>
              </a:xfrm>
              <a:prstGeom prst="rect">
                <a:avLst/>
              </a:prstGeom>
              <a:blipFill>
                <a:blip r:embed="rId2"/>
                <a:stretch>
                  <a:fillRect l="-2402" t="-6369" r="-3919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0"/>
                <a:ext cx="11929643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  <a:spcBef>
                    <a:spcPts val="1000"/>
                  </a:spcBef>
                </a:pPr>
                <a:r>
                  <a:rPr lang="en-US" dirty="0"/>
                  <a:t>A bag contains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black ball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red balls. Determine the number of ways in which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black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US" dirty="0"/>
                  <a:t>red balls can be selected.</a:t>
                </a: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0"/>
                <a:ext cx="11929643" cy="1152000"/>
              </a:xfrm>
              <a:prstGeom prst="rect">
                <a:avLst/>
              </a:prstGeom>
              <a:blipFill>
                <a:blip r:embed="rId3"/>
                <a:stretch>
                  <a:fillRect l="-1074" r="-1074" b="-116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3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2178959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462A78-58F8-4476-84A2-2B4F20DAF323}"/>
                  </a:ext>
                </a:extLst>
              </p:cNvPr>
              <p:cNvSpPr txBox="1"/>
              <p:nvPr/>
            </p:nvSpPr>
            <p:spPr>
              <a:xfrm>
                <a:off x="3788479" y="2178959"/>
                <a:ext cx="19688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black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462A78-58F8-4476-84A2-2B4F20DAF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479" y="2178959"/>
                <a:ext cx="1968853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42F953D-856F-4FC0-97C6-CF24004C36DB}"/>
                  </a:ext>
                </a:extLst>
              </p:cNvPr>
              <p:cNvSpPr txBox="1"/>
              <p:nvPr/>
            </p:nvSpPr>
            <p:spPr>
              <a:xfrm>
                <a:off x="6006663" y="2178959"/>
                <a:ext cx="18334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red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42F953D-856F-4FC0-97C6-CF24004C3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663" y="2178959"/>
                <a:ext cx="1833470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CDA95F02-E916-426E-99A1-5965251047C3}"/>
              </a:ext>
            </a:extLst>
          </p:cNvPr>
          <p:cNvSpPr txBox="1"/>
          <p:nvPr/>
        </p:nvSpPr>
        <p:spPr>
          <a:xfrm>
            <a:off x="1625597" y="2178959"/>
            <a:ext cx="2367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latin typeface="+mj-lt"/>
              </a:rPr>
              <a:t>A Bag contains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B006EE2-CAEE-4DE0-8F85-443393AE0A68}"/>
                  </a:ext>
                </a:extLst>
              </p:cNvPr>
              <p:cNvSpPr txBox="1"/>
              <p:nvPr/>
            </p:nvSpPr>
            <p:spPr>
              <a:xfrm>
                <a:off x="7913405" y="2178959"/>
                <a:ext cx="14337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balls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B006EE2-CAEE-4DE0-8F85-443393AE0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05" y="2178959"/>
                <a:ext cx="1433701" cy="523220"/>
              </a:xfrm>
              <a:prstGeom prst="rect">
                <a:avLst/>
              </a:prstGeom>
              <a:blipFill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F998C4A-F8F6-4F79-BF72-08C4C3075AFE}"/>
                  </a:ext>
                </a:extLst>
              </p:cNvPr>
              <p:cNvSpPr txBox="1"/>
              <p:nvPr/>
            </p:nvSpPr>
            <p:spPr>
              <a:xfrm>
                <a:off x="5609646" y="2178959"/>
                <a:ext cx="5249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F998C4A-F8F6-4F79-BF72-08C4C3075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646" y="2178959"/>
                <a:ext cx="52498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9FE7B29-FA33-4D21-B1D3-DCAD51C25CC6}"/>
                  </a:ext>
                </a:extLst>
              </p:cNvPr>
              <p:cNvSpPr txBox="1"/>
              <p:nvPr/>
            </p:nvSpPr>
            <p:spPr>
              <a:xfrm>
                <a:off x="7509226" y="2178959"/>
                <a:ext cx="5249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9FE7B29-FA33-4D21-B1D3-DCAD51C25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226" y="2178959"/>
                <a:ext cx="52498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C0B62FF5-87D9-4121-929A-0D36CBB986DC}"/>
              </a:ext>
            </a:extLst>
          </p:cNvPr>
          <p:cNvSpPr txBox="1"/>
          <p:nvPr/>
        </p:nvSpPr>
        <p:spPr>
          <a:xfrm>
            <a:off x="4896804" y="2178959"/>
            <a:ext cx="900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balls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0306B26-D990-4355-B298-D51F71BB61DC}"/>
              </a:ext>
            </a:extLst>
          </p:cNvPr>
          <p:cNvSpPr txBox="1"/>
          <p:nvPr/>
        </p:nvSpPr>
        <p:spPr>
          <a:xfrm>
            <a:off x="6787590" y="2178959"/>
            <a:ext cx="900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balls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5747A6-B389-463A-B6AC-1E415A287329}"/>
              </a:ext>
            </a:extLst>
          </p:cNvPr>
          <p:cNvCxnSpPr/>
          <p:nvPr/>
        </p:nvCxnSpPr>
        <p:spPr>
          <a:xfrm>
            <a:off x="5269702" y="3319163"/>
            <a:ext cx="1002306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DAAD8C2-5318-4B2D-B8B9-14C76247B49D}"/>
              </a:ext>
            </a:extLst>
          </p:cNvPr>
          <p:cNvCxnSpPr/>
          <p:nvPr/>
        </p:nvCxnSpPr>
        <p:spPr>
          <a:xfrm>
            <a:off x="2457273" y="3743509"/>
            <a:ext cx="1437394" cy="15691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9BAFADD-0104-43C5-81E4-1352CBB80DD0}"/>
                  </a:ext>
                </a:extLst>
              </p:cNvPr>
              <p:cNvSpPr txBox="1"/>
              <p:nvPr/>
            </p:nvSpPr>
            <p:spPr>
              <a:xfrm>
                <a:off x="6377595" y="3075501"/>
                <a:ext cx="5249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9BAFADD-0104-43C5-81E4-1352CBB80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595" y="3075501"/>
                <a:ext cx="52498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E3F157-C499-4F79-B7FB-892372DD41AD}"/>
                  </a:ext>
                </a:extLst>
              </p:cNvPr>
              <p:cNvSpPr txBox="1"/>
              <p:nvPr/>
            </p:nvSpPr>
            <p:spPr>
              <a:xfrm>
                <a:off x="6906952" y="3075501"/>
                <a:ext cx="6917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FE3F157-C499-4F79-B7FB-892372DD4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52" y="3075501"/>
                <a:ext cx="69175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B0DFF7-D2F1-4256-9F9D-C08AD0E0EB6E}"/>
                  </a:ext>
                </a:extLst>
              </p:cNvPr>
              <p:cNvSpPr txBox="1"/>
              <p:nvPr/>
            </p:nvSpPr>
            <p:spPr>
              <a:xfrm>
                <a:off x="7474370" y="3075501"/>
                <a:ext cx="6917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CB0DFF7-D2F1-4256-9F9D-C08AD0E0E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370" y="3075501"/>
                <a:ext cx="69175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10B3575-9460-4D6C-949C-AB88DD3E4F90}"/>
                  </a:ext>
                </a:extLst>
              </p:cNvPr>
              <p:cNvSpPr txBox="1"/>
              <p:nvPr/>
            </p:nvSpPr>
            <p:spPr>
              <a:xfrm>
                <a:off x="8041788" y="3075501"/>
                <a:ext cx="6917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10B3575-9460-4D6C-949C-AB88DD3E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88" y="3075501"/>
                <a:ext cx="69175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FAC62DC-FF4F-4751-AFE4-1F68C56B35E9}"/>
                  </a:ext>
                </a:extLst>
              </p:cNvPr>
              <p:cNvSpPr txBox="1"/>
              <p:nvPr/>
            </p:nvSpPr>
            <p:spPr>
              <a:xfrm>
                <a:off x="6377595" y="4015220"/>
                <a:ext cx="5249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FAC62DC-FF4F-4751-AFE4-1F68C56B3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595" y="4015220"/>
                <a:ext cx="52498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FA48A33-C8C2-4A37-94AD-2AEC015953E4}"/>
                  </a:ext>
                </a:extLst>
              </p:cNvPr>
              <p:cNvSpPr txBox="1"/>
              <p:nvPr/>
            </p:nvSpPr>
            <p:spPr>
              <a:xfrm>
                <a:off x="6902582" y="4015220"/>
                <a:ext cx="6917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FA48A33-C8C2-4A37-94AD-2AEC01595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582" y="4015220"/>
                <a:ext cx="69175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1919487-C6B4-42FB-AAA7-A8493D427656}"/>
                  </a:ext>
                </a:extLst>
              </p:cNvPr>
              <p:cNvSpPr txBox="1"/>
              <p:nvPr/>
            </p:nvSpPr>
            <p:spPr>
              <a:xfrm>
                <a:off x="7474370" y="4015220"/>
                <a:ext cx="6917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1919487-C6B4-42FB-AAA7-A8493D427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370" y="4015220"/>
                <a:ext cx="69175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4B9B254-97A7-4CDB-A96F-EECF05944904}"/>
                  </a:ext>
                </a:extLst>
              </p:cNvPr>
              <p:cNvSpPr txBox="1"/>
              <p:nvPr/>
            </p:nvSpPr>
            <p:spPr>
              <a:xfrm>
                <a:off x="8041788" y="4015220"/>
                <a:ext cx="6917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4B9B254-97A7-4CDB-A96F-EECF05944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788" y="4015220"/>
                <a:ext cx="6917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ED54A29-3706-42B8-8164-20AAF3C12F36}"/>
                  </a:ext>
                </a:extLst>
              </p:cNvPr>
              <p:cNvSpPr txBox="1"/>
              <p:nvPr/>
            </p:nvSpPr>
            <p:spPr>
              <a:xfrm>
                <a:off x="6377595" y="4929824"/>
                <a:ext cx="5249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ED54A29-3706-42B8-8164-20AAF3C12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595" y="4929824"/>
                <a:ext cx="52498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3B67EB7-C280-4716-B43D-323C3F81619D}"/>
                  </a:ext>
                </a:extLst>
              </p:cNvPr>
              <p:cNvSpPr txBox="1"/>
              <p:nvPr/>
            </p:nvSpPr>
            <p:spPr>
              <a:xfrm>
                <a:off x="6902582" y="4929824"/>
                <a:ext cx="8168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3B67EB7-C280-4716-B43D-323C3F816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582" y="4929824"/>
                <a:ext cx="81684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CA59059-1D3F-4C74-97AC-BFCC86B21F03}"/>
              </a:ext>
            </a:extLst>
          </p:cNvPr>
          <p:cNvCxnSpPr/>
          <p:nvPr/>
        </p:nvCxnSpPr>
        <p:spPr>
          <a:xfrm>
            <a:off x="1877022" y="3743509"/>
            <a:ext cx="467583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1BAD7DE-50AE-43F7-A95A-84B5C9C5913B}"/>
              </a:ext>
            </a:extLst>
          </p:cNvPr>
          <p:cNvCxnSpPr>
            <a:cxnSpLocks/>
          </p:cNvCxnSpPr>
          <p:nvPr/>
        </p:nvCxnSpPr>
        <p:spPr>
          <a:xfrm>
            <a:off x="3894498" y="2637436"/>
            <a:ext cx="1002306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8CB8C23-BB48-436D-9583-266EABA2AD88}"/>
              </a:ext>
            </a:extLst>
          </p:cNvPr>
          <p:cNvCxnSpPr>
            <a:cxnSpLocks/>
          </p:cNvCxnSpPr>
          <p:nvPr/>
        </p:nvCxnSpPr>
        <p:spPr>
          <a:xfrm>
            <a:off x="6096000" y="2637436"/>
            <a:ext cx="753047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2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50" grpId="0" animBg="1"/>
      <p:bldP spid="73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104" grpId="0"/>
      <p:bldP spid="105" grpId="0"/>
      <p:bldP spid="106" grpId="0"/>
      <p:bldP spid="107" grpId="0"/>
      <p:bldP spid="109" grpId="0"/>
      <p:bldP spid="110" grpId="0"/>
      <p:bldP spid="111" grpId="0"/>
      <p:bldP spid="112" grpId="0"/>
      <p:bldP spid="113" grpId="0"/>
      <p:bldP spid="1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0B62FF5-87D9-4121-929A-0D36CBB986DC}"/>
                  </a:ext>
                </a:extLst>
              </p:cNvPr>
              <p:cNvSpPr txBox="1"/>
              <p:nvPr/>
            </p:nvSpPr>
            <p:spPr>
              <a:xfrm>
                <a:off x="2237370" y="5017397"/>
                <a:ext cx="49592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and each suit has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cards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0B62FF5-87D9-4121-929A-0D36CBB98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70" y="5017397"/>
                <a:ext cx="4959297" cy="523220"/>
              </a:xfrm>
              <a:prstGeom prst="rect">
                <a:avLst/>
              </a:prstGeom>
              <a:blipFill>
                <a:blip r:embed="rId2"/>
                <a:stretch>
                  <a:fillRect l="-245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78"/>
                <a:ext cx="11929643" cy="2916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  <a:spcBef>
                    <a:spcPts val="1000"/>
                  </a:spcBef>
                </a:pPr>
                <a:r>
                  <a:rPr lang="en-GB" dirty="0"/>
                  <a:t>What is the number of ways of choosing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 cards of below choices from pack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en-GB" dirty="0"/>
                  <a:t> cards?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78"/>
                <a:ext cx="11929643" cy="2916000"/>
              </a:xfrm>
              <a:prstGeom prst="rect">
                <a:avLst/>
              </a:prstGeom>
              <a:blipFill>
                <a:blip r:embed="rId3"/>
                <a:stretch>
                  <a:fillRect l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4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77" y="3942455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462A78-58F8-4476-84A2-2B4F20DAF323}"/>
              </a:ext>
            </a:extLst>
          </p:cNvPr>
          <p:cNvSpPr txBox="1"/>
          <p:nvPr/>
        </p:nvSpPr>
        <p:spPr>
          <a:xfrm>
            <a:off x="4873299" y="4478778"/>
            <a:ext cx="5078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2060"/>
                </a:solidFill>
              </a:rPr>
              <a:t>(Spades, Hearts, Diamonds, Clubs)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DA95F02-E916-426E-99A1-5965251047C3}"/>
                  </a:ext>
                </a:extLst>
              </p:cNvPr>
              <p:cNvSpPr txBox="1"/>
              <p:nvPr/>
            </p:nvSpPr>
            <p:spPr>
              <a:xfrm>
                <a:off x="2237370" y="4478778"/>
                <a:ext cx="32320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A deck has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suits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DA95F02-E916-426E-99A1-59652510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70" y="4478778"/>
                <a:ext cx="3232097" cy="523220"/>
              </a:xfrm>
              <a:prstGeom prst="rect">
                <a:avLst/>
              </a:prstGeom>
              <a:blipFill>
                <a:blip r:embed="rId4"/>
                <a:stretch>
                  <a:fillRect l="-3774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F998C4A-F8F6-4F79-BF72-08C4C3075AFE}"/>
                  </a:ext>
                </a:extLst>
              </p:cNvPr>
              <p:cNvSpPr txBox="1"/>
              <p:nvPr/>
            </p:nvSpPr>
            <p:spPr>
              <a:xfrm>
                <a:off x="2237370" y="5540617"/>
                <a:ext cx="151200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Spades selected 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F998C4A-F8F6-4F79-BF72-08C4C3075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70" y="5540617"/>
                <a:ext cx="1512000" cy="954107"/>
              </a:xfrm>
              <a:prstGeom prst="rect">
                <a:avLst/>
              </a:prstGeom>
              <a:blipFill>
                <a:blip r:embed="rId5"/>
                <a:stretch>
                  <a:fillRect l="-2016" t="-6410" r="-12500"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26E7732-09C6-434E-9481-58F07B779CB0}"/>
              </a:ext>
            </a:extLst>
          </p:cNvPr>
          <p:cNvSpPr txBox="1"/>
          <p:nvPr/>
        </p:nvSpPr>
        <p:spPr>
          <a:xfrm>
            <a:off x="131177" y="1965571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DCAA61-2D3C-44A9-892A-464A73D542D9}"/>
              </a:ext>
            </a:extLst>
          </p:cNvPr>
          <p:cNvSpPr txBox="1"/>
          <p:nvPr/>
        </p:nvSpPr>
        <p:spPr>
          <a:xfrm>
            <a:off x="131177" y="2534690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(2)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7F727-5342-4674-8397-F0D5EACBB470}"/>
              </a:ext>
            </a:extLst>
          </p:cNvPr>
          <p:cNvSpPr txBox="1"/>
          <p:nvPr/>
        </p:nvSpPr>
        <p:spPr>
          <a:xfrm>
            <a:off x="131177" y="3103810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(3)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B97587-CBEC-402D-8745-639E81BCB331}"/>
              </a:ext>
            </a:extLst>
          </p:cNvPr>
          <p:cNvSpPr txBox="1"/>
          <p:nvPr/>
        </p:nvSpPr>
        <p:spPr>
          <a:xfrm>
            <a:off x="742950" y="1965570"/>
            <a:ext cx="7518181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All four cards are from the same suit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B32CB0-8928-49CE-AE81-0CB1FA4824EC}"/>
              </a:ext>
            </a:extLst>
          </p:cNvPr>
          <p:cNvSpPr txBox="1"/>
          <p:nvPr/>
        </p:nvSpPr>
        <p:spPr>
          <a:xfrm>
            <a:off x="742950" y="2538595"/>
            <a:ext cx="5799740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All four cards are from different suits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F306BC-D53D-479D-888B-E19B13C5BE09}"/>
              </a:ext>
            </a:extLst>
          </p:cNvPr>
          <p:cNvSpPr txBox="1"/>
          <p:nvPr/>
        </p:nvSpPr>
        <p:spPr>
          <a:xfrm>
            <a:off x="742950" y="3131540"/>
            <a:ext cx="6953250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dirty="0">
                <a:solidFill>
                  <a:schemeClr val="bg1"/>
                </a:solidFill>
              </a:rPr>
              <a:t>Two cards are red and two cards are black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280ADA-378E-4522-ACCC-7D041CAAF823}"/>
              </a:ext>
            </a:extLst>
          </p:cNvPr>
          <p:cNvSpPr txBox="1"/>
          <p:nvPr/>
        </p:nvSpPr>
        <p:spPr>
          <a:xfrm>
            <a:off x="1625597" y="3941379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(1)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F6754E-57CB-489A-99B5-37062B016B9F}"/>
              </a:ext>
            </a:extLst>
          </p:cNvPr>
          <p:cNvSpPr txBox="1"/>
          <p:nvPr/>
        </p:nvSpPr>
        <p:spPr>
          <a:xfrm>
            <a:off x="2237371" y="3941378"/>
            <a:ext cx="6788096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All four cards are from the same suit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D87B5F-0D13-4A2B-8995-CF3EB418C89E}"/>
                  </a:ext>
                </a:extLst>
              </p:cNvPr>
              <p:cNvSpPr txBox="1"/>
              <p:nvPr/>
            </p:nvSpPr>
            <p:spPr>
              <a:xfrm>
                <a:off x="4348154" y="5540617"/>
                <a:ext cx="19536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Hearts selected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D87B5F-0D13-4A2B-8995-CF3EB418C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154" y="5540617"/>
                <a:ext cx="1953630" cy="954107"/>
              </a:xfrm>
              <a:prstGeom prst="rect">
                <a:avLst/>
              </a:prstGeom>
              <a:blipFill>
                <a:blip r:embed="rId6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2C13EF-D707-4C7B-B90E-5BAB263EDB0C}"/>
                  </a:ext>
                </a:extLst>
              </p:cNvPr>
              <p:cNvSpPr txBox="1"/>
              <p:nvPr/>
            </p:nvSpPr>
            <p:spPr>
              <a:xfrm>
                <a:off x="6900568" y="5540617"/>
                <a:ext cx="19536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Diamonds selected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2C13EF-D707-4C7B-B90E-5BAB263ED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568" y="5540617"/>
                <a:ext cx="1953630" cy="954107"/>
              </a:xfrm>
              <a:prstGeom prst="rect">
                <a:avLst/>
              </a:prstGeom>
              <a:blipFill>
                <a:blip r:embed="rId7"/>
                <a:stretch>
                  <a:fillRect t="-6410" r="-8125"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04AC67-9380-42F1-8ECC-49F8B8F7C8A5}"/>
                  </a:ext>
                </a:extLst>
              </p:cNvPr>
              <p:cNvSpPr txBox="1"/>
              <p:nvPr/>
            </p:nvSpPr>
            <p:spPr>
              <a:xfrm>
                <a:off x="9452980" y="5540617"/>
                <a:ext cx="19536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Clubs selected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04AC67-9380-42F1-8ECC-49F8B8F7C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80" y="5540617"/>
                <a:ext cx="1953630" cy="954107"/>
              </a:xfrm>
              <a:prstGeom prst="rect">
                <a:avLst/>
              </a:prstGeom>
              <a:blipFill>
                <a:blip r:embed="rId8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23AACFFA-A2F0-4B69-B56C-C0B670436488}"/>
              </a:ext>
            </a:extLst>
          </p:cNvPr>
          <p:cNvSpPr txBox="1"/>
          <p:nvPr/>
        </p:nvSpPr>
        <p:spPr>
          <a:xfrm>
            <a:off x="3826774" y="5747007"/>
            <a:ext cx="565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535DAB-FA39-419A-9E81-51789D9DC7F6}"/>
              </a:ext>
            </a:extLst>
          </p:cNvPr>
          <p:cNvSpPr txBox="1"/>
          <p:nvPr/>
        </p:nvSpPr>
        <p:spPr>
          <a:xfrm>
            <a:off x="6272508" y="5747007"/>
            <a:ext cx="565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92D419-11A1-4A9F-8046-B3A0282DCA37}"/>
              </a:ext>
            </a:extLst>
          </p:cNvPr>
          <p:cNvSpPr txBox="1"/>
          <p:nvPr/>
        </p:nvSpPr>
        <p:spPr>
          <a:xfrm>
            <a:off x="8946842" y="5747007"/>
            <a:ext cx="565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509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50" grpId="0" animBg="1"/>
      <p:bldP spid="73" grpId="0"/>
      <p:bldP spid="91" grpId="0"/>
      <p:bldP spid="93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4 (Continue)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DCAA61-2D3C-44A9-892A-464A73D542D9}"/>
              </a:ext>
            </a:extLst>
          </p:cNvPr>
          <p:cNvSpPr txBox="1"/>
          <p:nvPr/>
        </p:nvSpPr>
        <p:spPr>
          <a:xfrm>
            <a:off x="1625597" y="7112105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chemeClr val="bg1"/>
                </a:solidFill>
              </a:rPr>
              <a:t>(2)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7F727-5342-4674-8397-F0D5EACBB470}"/>
              </a:ext>
            </a:extLst>
          </p:cNvPr>
          <p:cNvSpPr txBox="1"/>
          <p:nvPr/>
        </p:nvSpPr>
        <p:spPr>
          <a:xfrm>
            <a:off x="1625597" y="7681225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chemeClr val="bg1"/>
                </a:solidFill>
              </a:rPr>
              <a:t>(3)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B32CB0-8928-49CE-AE81-0CB1FA4824EC}"/>
              </a:ext>
            </a:extLst>
          </p:cNvPr>
          <p:cNvSpPr txBox="1"/>
          <p:nvPr/>
        </p:nvSpPr>
        <p:spPr>
          <a:xfrm>
            <a:off x="2237370" y="7116010"/>
            <a:ext cx="5353050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chemeClr val="bg1"/>
                </a:solidFill>
              </a:rPr>
              <a:t>All four cards are from different suits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F306BC-D53D-479D-888B-E19B13C5BE09}"/>
              </a:ext>
            </a:extLst>
          </p:cNvPr>
          <p:cNvSpPr txBox="1"/>
          <p:nvPr/>
        </p:nvSpPr>
        <p:spPr>
          <a:xfrm>
            <a:off x="2237370" y="7708955"/>
            <a:ext cx="6134100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chemeClr val="bg1"/>
                </a:solidFill>
              </a:rPr>
              <a:t>Two cards are red and two cards are black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280ADA-378E-4522-ACCC-7D041CAAF823}"/>
              </a:ext>
            </a:extLst>
          </p:cNvPr>
          <p:cNvSpPr txBox="1"/>
          <p:nvPr/>
        </p:nvSpPr>
        <p:spPr>
          <a:xfrm>
            <a:off x="1625597" y="738932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(1)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F6754E-57CB-489A-99B5-37062B016B9F}"/>
              </a:ext>
            </a:extLst>
          </p:cNvPr>
          <p:cNvSpPr txBox="1"/>
          <p:nvPr/>
        </p:nvSpPr>
        <p:spPr>
          <a:xfrm>
            <a:off x="2237371" y="738931"/>
            <a:ext cx="6635696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All four cards are from the same suit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18CE12-6CEB-4675-B098-2CD8A87C8CEE}"/>
                  </a:ext>
                </a:extLst>
              </p:cNvPr>
              <p:cNvSpPr txBox="1"/>
              <p:nvPr/>
            </p:nvSpPr>
            <p:spPr>
              <a:xfrm>
                <a:off x="2237370" y="2474893"/>
                <a:ext cx="352800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No. of ways of choosing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i="0" dirty="0">
                    <a:solidFill>
                      <a:srgbClr val="002060"/>
                    </a:solidFill>
                    <a:latin typeface="+mj-lt"/>
                  </a:rPr>
                  <a:t> cards of same suit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18CE12-6CEB-4675-B098-2CD8A87C8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70" y="2474893"/>
                <a:ext cx="3528000" cy="954107"/>
              </a:xfrm>
              <a:prstGeom prst="rect">
                <a:avLst/>
              </a:prstGeom>
              <a:blipFill>
                <a:blip r:embed="rId2"/>
                <a:stretch>
                  <a:fillRect l="-2763" t="-6369" r="-5527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9943A8-6074-42D5-B2F4-DF9F38C15180}"/>
                  </a:ext>
                </a:extLst>
              </p:cNvPr>
              <p:cNvSpPr txBox="1"/>
              <p:nvPr/>
            </p:nvSpPr>
            <p:spPr>
              <a:xfrm>
                <a:off x="5805714" y="2671154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9943A8-6074-42D5-B2F4-DF9F38C15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2671154"/>
                <a:ext cx="5203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E76BAC-C19B-4213-8DF7-E74E61BF109B}"/>
                  </a:ext>
                </a:extLst>
              </p:cNvPr>
              <p:cNvSpPr txBox="1"/>
              <p:nvPr/>
            </p:nvSpPr>
            <p:spPr>
              <a:xfrm>
                <a:off x="6326057" y="2671154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E76BAC-C19B-4213-8DF7-E74E61BF1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57" y="2671154"/>
                <a:ext cx="8998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C46E9D-D1B3-4ADE-969A-4DF2AAF1B1DE}"/>
                  </a:ext>
                </a:extLst>
              </p:cNvPr>
              <p:cNvSpPr txBox="1"/>
              <p:nvPr/>
            </p:nvSpPr>
            <p:spPr>
              <a:xfrm>
                <a:off x="7239000" y="2671154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C46E9D-D1B3-4ADE-969A-4DF2AAF1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671154"/>
                <a:ext cx="5203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7E5FD4-3A28-467B-8391-A0B457B31C3E}"/>
                  </a:ext>
                </a:extLst>
              </p:cNvPr>
              <p:cNvSpPr txBox="1"/>
              <p:nvPr/>
            </p:nvSpPr>
            <p:spPr>
              <a:xfrm>
                <a:off x="7772400" y="2671154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7E5FD4-3A28-467B-8391-A0B457B31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671154"/>
                <a:ext cx="89988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FCE485-0D4A-4DC8-9C79-7C171533CB15}"/>
                  </a:ext>
                </a:extLst>
              </p:cNvPr>
              <p:cNvSpPr txBox="1"/>
              <p:nvPr/>
            </p:nvSpPr>
            <p:spPr>
              <a:xfrm>
                <a:off x="8685343" y="2671154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FCE485-0D4A-4DC8-9C79-7C171533C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343" y="2671154"/>
                <a:ext cx="52034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6F2E64-2C6A-4E3B-BD3B-B493A7593D40}"/>
                  </a:ext>
                </a:extLst>
              </p:cNvPr>
              <p:cNvSpPr txBox="1"/>
              <p:nvPr/>
            </p:nvSpPr>
            <p:spPr>
              <a:xfrm>
                <a:off x="9218743" y="2671154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6F2E64-2C6A-4E3B-BD3B-B493A7593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43" y="2671154"/>
                <a:ext cx="89988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68D7EA-561F-4710-A052-89A4881A0E12}"/>
                  </a:ext>
                </a:extLst>
              </p:cNvPr>
              <p:cNvSpPr txBox="1"/>
              <p:nvPr/>
            </p:nvSpPr>
            <p:spPr>
              <a:xfrm>
                <a:off x="10131686" y="2671154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68D7EA-561F-4710-A052-89A4881A0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86" y="2671154"/>
                <a:ext cx="5203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4F1504-CA04-4F16-8AAB-927697C6F795}"/>
                  </a:ext>
                </a:extLst>
              </p:cNvPr>
              <p:cNvSpPr txBox="1"/>
              <p:nvPr/>
            </p:nvSpPr>
            <p:spPr>
              <a:xfrm>
                <a:off x="10665086" y="2671154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4F1504-CA04-4F16-8AAB-927697C6F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086" y="2671154"/>
                <a:ext cx="89988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2C0BC-40AD-434F-BA95-D4DC365D2C3D}"/>
                  </a:ext>
                </a:extLst>
              </p:cNvPr>
              <p:cNvSpPr txBox="1"/>
              <p:nvPr/>
            </p:nvSpPr>
            <p:spPr>
              <a:xfrm>
                <a:off x="5805714" y="3502577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2C0BC-40AD-434F-BA95-D4DC365D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3502577"/>
                <a:ext cx="52034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164C98-3F83-47E0-A1A1-516983C46DF1}"/>
                  </a:ext>
                </a:extLst>
              </p:cNvPr>
              <p:cNvSpPr txBox="1"/>
              <p:nvPr/>
            </p:nvSpPr>
            <p:spPr>
              <a:xfrm>
                <a:off x="6318716" y="3503812"/>
                <a:ext cx="404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164C98-3F83-47E0-A1A1-516983C46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16" y="3503812"/>
                <a:ext cx="40458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42F748-B495-4930-84F5-C2BE57710358}"/>
                  </a:ext>
                </a:extLst>
              </p:cNvPr>
              <p:cNvSpPr txBox="1"/>
              <p:nvPr/>
            </p:nvSpPr>
            <p:spPr>
              <a:xfrm>
                <a:off x="6723303" y="3503812"/>
                <a:ext cx="404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42F748-B495-4930-84F5-C2BE57710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303" y="3503812"/>
                <a:ext cx="40458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8CA116-01EE-410C-A65D-C0941EC40596}"/>
                  </a:ext>
                </a:extLst>
              </p:cNvPr>
              <p:cNvSpPr txBox="1"/>
              <p:nvPr/>
            </p:nvSpPr>
            <p:spPr>
              <a:xfrm>
                <a:off x="7135231" y="3507183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8CA116-01EE-410C-A65D-C0941EC40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31" y="3507183"/>
                <a:ext cx="89988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DF581C-5EB4-4D15-B181-26974D28B24B}"/>
                  </a:ext>
                </a:extLst>
              </p:cNvPr>
              <p:cNvSpPr txBox="1"/>
              <p:nvPr/>
            </p:nvSpPr>
            <p:spPr>
              <a:xfrm>
                <a:off x="5805714" y="4334000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DF581C-5EB4-4D15-B181-26974D28B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4334000"/>
                <a:ext cx="52034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90EF3D-42E7-4B56-AEF9-0E6A9DAAB89F}"/>
                  </a:ext>
                </a:extLst>
              </p:cNvPr>
              <p:cNvSpPr txBox="1"/>
              <p:nvPr/>
            </p:nvSpPr>
            <p:spPr>
              <a:xfrm>
                <a:off x="6323961" y="4330629"/>
                <a:ext cx="404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90EF3D-42E7-4B56-AEF9-0E6A9DAAB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61" y="4330629"/>
                <a:ext cx="40458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9FC869-0A4F-439E-8457-82CA63610003}"/>
                  </a:ext>
                </a:extLst>
              </p:cNvPr>
              <p:cNvSpPr txBox="1"/>
              <p:nvPr/>
            </p:nvSpPr>
            <p:spPr>
              <a:xfrm>
                <a:off x="6728548" y="4330629"/>
                <a:ext cx="404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9FC869-0A4F-439E-8457-82CA63610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548" y="4330629"/>
                <a:ext cx="40458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9D9BAF-839F-423F-84BE-79E3F333C39D}"/>
                  </a:ext>
                </a:extLst>
              </p:cNvPr>
              <p:cNvSpPr txBox="1"/>
              <p:nvPr/>
            </p:nvSpPr>
            <p:spPr>
              <a:xfrm>
                <a:off x="7140476" y="4334000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9D9BAF-839F-423F-84BE-79E3F333C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476" y="4334000"/>
                <a:ext cx="89988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9BC36E1-3F6C-4E32-8675-85050B9E2031}"/>
                  </a:ext>
                </a:extLst>
              </p:cNvPr>
              <p:cNvSpPr txBox="1"/>
              <p:nvPr/>
            </p:nvSpPr>
            <p:spPr>
              <a:xfrm>
                <a:off x="5805714" y="5165422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9BC36E1-3F6C-4E32-8675-85050B9E2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5165422"/>
                <a:ext cx="52034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88B7AE-5FEF-4535-AD22-25DC8C328F24}"/>
                  </a:ext>
                </a:extLst>
              </p:cNvPr>
              <p:cNvSpPr txBox="1"/>
              <p:nvPr/>
            </p:nvSpPr>
            <p:spPr>
              <a:xfrm>
                <a:off x="6326057" y="5165422"/>
                <a:ext cx="1026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88B7AE-5FEF-4535-AD22-25DC8C328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57" y="5165422"/>
                <a:ext cx="102688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C79C5A-0255-4053-88D2-6F2B19A1768E}"/>
                  </a:ext>
                </a:extLst>
              </p:cNvPr>
              <p:cNvSpPr txBox="1"/>
              <p:nvPr/>
            </p:nvSpPr>
            <p:spPr>
              <a:xfrm>
                <a:off x="2237370" y="1390858"/>
                <a:ext cx="151200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Spades selected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C79C5A-0255-4053-88D2-6F2B19A17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70" y="1390858"/>
                <a:ext cx="1512000" cy="954107"/>
              </a:xfrm>
              <a:prstGeom prst="rect">
                <a:avLst/>
              </a:prstGeom>
              <a:blipFill>
                <a:blip r:embed="rId21"/>
                <a:stretch>
                  <a:fillRect l="-2016" t="-5732" r="-12500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2E0415-08ED-47EF-9870-E382087A8B1C}"/>
                  </a:ext>
                </a:extLst>
              </p:cNvPr>
              <p:cNvSpPr txBox="1"/>
              <p:nvPr/>
            </p:nvSpPr>
            <p:spPr>
              <a:xfrm>
                <a:off x="4348154" y="1390858"/>
                <a:ext cx="19536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Hearts selected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2E0415-08ED-47EF-9870-E382087A8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154" y="1390858"/>
                <a:ext cx="1953630" cy="954107"/>
              </a:xfrm>
              <a:prstGeom prst="rect">
                <a:avLst/>
              </a:prstGeom>
              <a:blipFill>
                <a:blip r:embed="rId22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E9797A4-55C1-48BA-AD93-C83D040B579E}"/>
                  </a:ext>
                </a:extLst>
              </p:cNvPr>
              <p:cNvSpPr txBox="1"/>
              <p:nvPr/>
            </p:nvSpPr>
            <p:spPr>
              <a:xfrm>
                <a:off x="6900568" y="1390858"/>
                <a:ext cx="19536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Diamonds selected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E9797A4-55C1-48BA-AD93-C83D040B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568" y="1390858"/>
                <a:ext cx="1953630" cy="954107"/>
              </a:xfrm>
              <a:prstGeom prst="rect">
                <a:avLst/>
              </a:prstGeom>
              <a:blipFill>
                <a:blip r:embed="rId23"/>
                <a:stretch>
                  <a:fillRect t="-5732" r="-8125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26B17B-DBFB-4497-904D-168A868379A5}"/>
                  </a:ext>
                </a:extLst>
              </p:cNvPr>
              <p:cNvSpPr txBox="1"/>
              <p:nvPr/>
            </p:nvSpPr>
            <p:spPr>
              <a:xfrm>
                <a:off x="9452980" y="1390858"/>
                <a:ext cx="19536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Clubs selected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26B17B-DBFB-4497-904D-168A8683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80" y="1390858"/>
                <a:ext cx="1953630" cy="954107"/>
              </a:xfrm>
              <a:prstGeom prst="rect">
                <a:avLst/>
              </a:prstGeom>
              <a:blipFill>
                <a:blip r:embed="rId24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91EE6596-3198-4D32-BF2E-8ED4A674756B}"/>
              </a:ext>
            </a:extLst>
          </p:cNvPr>
          <p:cNvSpPr txBox="1"/>
          <p:nvPr/>
        </p:nvSpPr>
        <p:spPr>
          <a:xfrm>
            <a:off x="3842014" y="1597248"/>
            <a:ext cx="565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C1A9FF-56A0-42EB-B0E8-3C984EC280ED}"/>
              </a:ext>
            </a:extLst>
          </p:cNvPr>
          <p:cNvSpPr txBox="1"/>
          <p:nvPr/>
        </p:nvSpPr>
        <p:spPr>
          <a:xfrm>
            <a:off x="6261078" y="1597248"/>
            <a:ext cx="565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55B099-7431-46E6-82D4-23E5D41A0A9E}"/>
              </a:ext>
            </a:extLst>
          </p:cNvPr>
          <p:cNvSpPr txBox="1"/>
          <p:nvPr/>
        </p:nvSpPr>
        <p:spPr>
          <a:xfrm>
            <a:off x="8946842" y="1597248"/>
            <a:ext cx="565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88952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90EF3D-42E7-4B56-AEF9-0E6A9DAAB89F}"/>
                  </a:ext>
                </a:extLst>
              </p:cNvPr>
              <p:cNvSpPr txBox="1"/>
              <p:nvPr/>
            </p:nvSpPr>
            <p:spPr>
              <a:xfrm>
                <a:off x="6273247" y="3503905"/>
                <a:ext cx="13151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</m:d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90EF3D-42E7-4B56-AEF9-0E6A9DAAB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47" y="3503905"/>
                <a:ext cx="131518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8DCAA61-2D3C-44A9-892A-464A73D542D9}"/>
              </a:ext>
            </a:extLst>
          </p:cNvPr>
          <p:cNvSpPr txBox="1"/>
          <p:nvPr/>
        </p:nvSpPr>
        <p:spPr>
          <a:xfrm>
            <a:off x="1625597" y="735025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(2)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B32CB0-8928-49CE-AE81-0CB1FA4824EC}"/>
              </a:ext>
            </a:extLst>
          </p:cNvPr>
          <p:cNvSpPr txBox="1"/>
          <p:nvPr/>
        </p:nvSpPr>
        <p:spPr>
          <a:xfrm>
            <a:off x="2237369" y="738930"/>
            <a:ext cx="6686497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All four cards are from different suits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4 (Continue)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7F727-5342-4674-8397-F0D5EACBB470}"/>
              </a:ext>
            </a:extLst>
          </p:cNvPr>
          <p:cNvSpPr txBox="1"/>
          <p:nvPr/>
        </p:nvSpPr>
        <p:spPr>
          <a:xfrm>
            <a:off x="1625597" y="7681225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chemeClr val="bg1"/>
                </a:solidFill>
              </a:rPr>
              <a:t>(3)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F306BC-D53D-479D-888B-E19B13C5BE09}"/>
              </a:ext>
            </a:extLst>
          </p:cNvPr>
          <p:cNvSpPr txBox="1"/>
          <p:nvPr/>
        </p:nvSpPr>
        <p:spPr>
          <a:xfrm>
            <a:off x="2237370" y="7708955"/>
            <a:ext cx="6134100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chemeClr val="bg1"/>
                </a:solidFill>
              </a:rPr>
              <a:t>Two cards are red and two cards are black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18CE12-6CEB-4675-B098-2CD8A87C8CEE}"/>
              </a:ext>
            </a:extLst>
          </p:cNvPr>
          <p:cNvSpPr txBox="1"/>
          <p:nvPr/>
        </p:nvSpPr>
        <p:spPr>
          <a:xfrm>
            <a:off x="2237370" y="2474893"/>
            <a:ext cx="352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i="0" dirty="0">
                <a:solidFill>
                  <a:srgbClr val="002060"/>
                </a:solidFill>
                <a:latin typeface="+mj-lt"/>
              </a:rPr>
              <a:t>No. of ways of choosing cards of different suits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9943A8-6074-42D5-B2F4-DF9F38C15180}"/>
                  </a:ext>
                </a:extLst>
              </p:cNvPr>
              <p:cNvSpPr txBox="1"/>
              <p:nvPr/>
            </p:nvSpPr>
            <p:spPr>
              <a:xfrm>
                <a:off x="5805714" y="2671154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9943A8-6074-42D5-B2F4-DF9F38C15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2671154"/>
                <a:ext cx="5203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E76BAC-C19B-4213-8DF7-E74E61BF109B}"/>
                  </a:ext>
                </a:extLst>
              </p:cNvPr>
              <p:cNvSpPr txBox="1"/>
              <p:nvPr/>
            </p:nvSpPr>
            <p:spPr>
              <a:xfrm>
                <a:off x="6326057" y="2671154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E76BAC-C19B-4213-8DF7-E74E61BF1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57" y="2671154"/>
                <a:ext cx="8998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C46E9D-D1B3-4ADE-969A-4DF2AAF1B1DE}"/>
                  </a:ext>
                </a:extLst>
              </p:cNvPr>
              <p:cNvSpPr txBox="1"/>
              <p:nvPr/>
            </p:nvSpPr>
            <p:spPr>
              <a:xfrm>
                <a:off x="7239000" y="2671154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C46E9D-D1B3-4ADE-969A-4DF2AAF1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671154"/>
                <a:ext cx="5203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7E5FD4-3A28-467B-8391-A0B457B31C3E}"/>
                  </a:ext>
                </a:extLst>
              </p:cNvPr>
              <p:cNvSpPr txBox="1"/>
              <p:nvPr/>
            </p:nvSpPr>
            <p:spPr>
              <a:xfrm>
                <a:off x="7772400" y="2671154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7E5FD4-3A28-467B-8391-A0B457B31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671154"/>
                <a:ext cx="89988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FCE485-0D4A-4DC8-9C79-7C171533CB15}"/>
                  </a:ext>
                </a:extLst>
              </p:cNvPr>
              <p:cNvSpPr txBox="1"/>
              <p:nvPr/>
            </p:nvSpPr>
            <p:spPr>
              <a:xfrm>
                <a:off x="8685343" y="2671154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FCE485-0D4A-4DC8-9C79-7C171533C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343" y="2671154"/>
                <a:ext cx="52034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6F2E64-2C6A-4E3B-BD3B-B493A7593D40}"/>
                  </a:ext>
                </a:extLst>
              </p:cNvPr>
              <p:cNvSpPr txBox="1"/>
              <p:nvPr/>
            </p:nvSpPr>
            <p:spPr>
              <a:xfrm>
                <a:off x="9218743" y="2671154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6F2E64-2C6A-4E3B-BD3B-B493A7593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43" y="2671154"/>
                <a:ext cx="89988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68D7EA-561F-4710-A052-89A4881A0E12}"/>
                  </a:ext>
                </a:extLst>
              </p:cNvPr>
              <p:cNvSpPr txBox="1"/>
              <p:nvPr/>
            </p:nvSpPr>
            <p:spPr>
              <a:xfrm>
                <a:off x="10131686" y="2671154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68D7EA-561F-4710-A052-89A4881A0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86" y="2671154"/>
                <a:ext cx="5203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4F1504-CA04-4F16-8AAB-927697C6F795}"/>
                  </a:ext>
                </a:extLst>
              </p:cNvPr>
              <p:cNvSpPr txBox="1"/>
              <p:nvPr/>
            </p:nvSpPr>
            <p:spPr>
              <a:xfrm>
                <a:off x="10665086" y="2671154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4F1504-CA04-4F16-8AAB-927697C6F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086" y="2671154"/>
                <a:ext cx="89988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2C0BC-40AD-434F-BA95-D4DC365D2C3D}"/>
                  </a:ext>
                </a:extLst>
              </p:cNvPr>
              <p:cNvSpPr txBox="1"/>
              <p:nvPr/>
            </p:nvSpPr>
            <p:spPr>
              <a:xfrm>
                <a:off x="5805714" y="3502577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2C0BC-40AD-434F-BA95-D4DC365D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3502577"/>
                <a:ext cx="52034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8CA116-01EE-410C-A65D-C0941EC40596}"/>
                  </a:ext>
                </a:extLst>
              </p:cNvPr>
              <p:cNvSpPr txBox="1"/>
              <p:nvPr/>
            </p:nvSpPr>
            <p:spPr>
              <a:xfrm>
                <a:off x="6480897" y="3507183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8CA116-01EE-410C-A65D-C0941EC40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897" y="3507183"/>
                <a:ext cx="89988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9BC36E1-3F6C-4E32-8675-85050B9E2031}"/>
                  </a:ext>
                </a:extLst>
              </p:cNvPr>
              <p:cNvSpPr txBox="1"/>
              <p:nvPr/>
            </p:nvSpPr>
            <p:spPr>
              <a:xfrm>
                <a:off x="5805714" y="4353314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9BC36E1-3F6C-4E32-8675-85050B9E2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4353314"/>
                <a:ext cx="5203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88B7AE-5FEF-4535-AD22-25DC8C328F24}"/>
                  </a:ext>
                </a:extLst>
              </p:cNvPr>
              <p:cNvSpPr txBox="1"/>
              <p:nvPr/>
            </p:nvSpPr>
            <p:spPr>
              <a:xfrm>
                <a:off x="6326057" y="4353314"/>
                <a:ext cx="1026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88B7AE-5FEF-4535-AD22-25DC8C328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57" y="4353314"/>
                <a:ext cx="102688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C79C5A-0255-4053-88D2-6F2B19A1768E}"/>
                  </a:ext>
                </a:extLst>
              </p:cNvPr>
              <p:cNvSpPr txBox="1"/>
              <p:nvPr/>
            </p:nvSpPr>
            <p:spPr>
              <a:xfrm>
                <a:off x="2237370" y="1390858"/>
                <a:ext cx="151200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Spades selected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C79C5A-0255-4053-88D2-6F2B19A17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70" y="1390858"/>
                <a:ext cx="1512000" cy="954107"/>
              </a:xfrm>
              <a:prstGeom prst="rect">
                <a:avLst/>
              </a:prstGeom>
              <a:blipFill>
                <a:blip r:embed="rId14"/>
                <a:stretch>
                  <a:fillRect l="-2016" t="-5732" r="-12500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2E0415-08ED-47EF-9870-E382087A8B1C}"/>
                  </a:ext>
                </a:extLst>
              </p:cNvPr>
              <p:cNvSpPr txBox="1"/>
              <p:nvPr/>
            </p:nvSpPr>
            <p:spPr>
              <a:xfrm>
                <a:off x="4348462" y="1390858"/>
                <a:ext cx="19536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Hearts selected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2E0415-08ED-47EF-9870-E382087A8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462" y="1390858"/>
                <a:ext cx="1953630" cy="954107"/>
              </a:xfrm>
              <a:prstGeom prst="rect">
                <a:avLst/>
              </a:prstGeom>
              <a:blipFill>
                <a:blip r:embed="rId1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E9797A4-55C1-48BA-AD93-C83D040B579E}"/>
                  </a:ext>
                </a:extLst>
              </p:cNvPr>
              <p:cNvSpPr txBox="1"/>
              <p:nvPr/>
            </p:nvSpPr>
            <p:spPr>
              <a:xfrm>
                <a:off x="6900722" y="1390858"/>
                <a:ext cx="19536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Diamonds selected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E9797A4-55C1-48BA-AD93-C83D040B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722" y="1390858"/>
                <a:ext cx="1953630" cy="954107"/>
              </a:xfrm>
              <a:prstGeom prst="rect">
                <a:avLst/>
              </a:prstGeom>
              <a:blipFill>
                <a:blip r:embed="rId16"/>
                <a:stretch>
                  <a:fillRect t="-5732" r="-8125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26B17B-DBFB-4497-904D-168A868379A5}"/>
                  </a:ext>
                </a:extLst>
              </p:cNvPr>
              <p:cNvSpPr txBox="1"/>
              <p:nvPr/>
            </p:nvSpPr>
            <p:spPr>
              <a:xfrm>
                <a:off x="9452980" y="1390858"/>
                <a:ext cx="195363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Clubs selected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26B17B-DBFB-4497-904D-168A8683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980" y="1390858"/>
                <a:ext cx="1953630" cy="954107"/>
              </a:xfrm>
              <a:prstGeom prst="rect">
                <a:avLst/>
              </a:prstGeom>
              <a:blipFill>
                <a:blip r:embed="rId17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91EE6596-3198-4D32-BF2E-8ED4A674756B}"/>
              </a:ext>
            </a:extLst>
          </p:cNvPr>
          <p:cNvSpPr txBox="1"/>
          <p:nvPr/>
        </p:nvSpPr>
        <p:spPr>
          <a:xfrm>
            <a:off x="3802985" y="1597248"/>
            <a:ext cx="720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and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C1A9FF-56A0-42EB-B0E8-3C984EC280ED}"/>
              </a:ext>
            </a:extLst>
          </p:cNvPr>
          <p:cNvSpPr txBox="1"/>
          <p:nvPr/>
        </p:nvSpPr>
        <p:spPr>
          <a:xfrm>
            <a:off x="6155682" y="1597248"/>
            <a:ext cx="7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and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55B099-7431-46E6-82D4-23E5D41A0A9E}"/>
              </a:ext>
            </a:extLst>
          </p:cNvPr>
          <p:cNvSpPr txBox="1"/>
          <p:nvPr/>
        </p:nvSpPr>
        <p:spPr>
          <a:xfrm>
            <a:off x="8898442" y="1597248"/>
            <a:ext cx="7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2856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FD7F727-5342-4674-8397-F0D5EACBB470}"/>
              </a:ext>
            </a:extLst>
          </p:cNvPr>
          <p:cNvSpPr txBox="1"/>
          <p:nvPr/>
        </p:nvSpPr>
        <p:spPr>
          <a:xfrm>
            <a:off x="1625597" y="759998"/>
            <a:ext cx="611773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(3)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F306BC-D53D-479D-888B-E19B13C5BE09}"/>
              </a:ext>
            </a:extLst>
          </p:cNvPr>
          <p:cNvSpPr txBox="1"/>
          <p:nvPr/>
        </p:nvSpPr>
        <p:spPr>
          <a:xfrm>
            <a:off x="2237370" y="759998"/>
            <a:ext cx="8532230" cy="52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b="1" dirty="0">
                <a:solidFill>
                  <a:srgbClr val="002060"/>
                </a:solidFill>
              </a:rPr>
              <a:t>Two cards are red and two cards are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90EF3D-42E7-4B56-AEF9-0E6A9DAAB89F}"/>
                  </a:ext>
                </a:extLst>
              </p:cNvPr>
              <p:cNvSpPr txBox="1"/>
              <p:nvPr/>
            </p:nvSpPr>
            <p:spPr>
              <a:xfrm>
                <a:off x="6273247" y="4067176"/>
                <a:ext cx="13151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</m:d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90EF3D-42E7-4B56-AEF9-0E6A9DAAB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47" y="4067176"/>
                <a:ext cx="131518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1 ⇝ Example 4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18CE12-6CEB-4675-B098-2CD8A87C8CEE}"/>
                  </a:ext>
                </a:extLst>
              </p:cNvPr>
              <p:cNvSpPr txBox="1"/>
              <p:nvPr/>
            </p:nvSpPr>
            <p:spPr>
              <a:xfrm>
                <a:off x="2237370" y="3038164"/>
                <a:ext cx="352800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No. of ways of choosing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red and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black cards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18CE12-6CEB-4675-B098-2CD8A87C8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70" y="3038164"/>
                <a:ext cx="3528000" cy="954107"/>
              </a:xfrm>
              <a:prstGeom prst="rect">
                <a:avLst/>
              </a:prstGeom>
              <a:blipFill>
                <a:blip r:embed="rId3"/>
                <a:stretch>
                  <a:fillRect l="-2763" t="-5732" r="-5527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9943A8-6074-42D5-B2F4-DF9F38C15180}"/>
                  </a:ext>
                </a:extLst>
              </p:cNvPr>
              <p:cNvSpPr txBox="1"/>
              <p:nvPr/>
            </p:nvSpPr>
            <p:spPr>
              <a:xfrm>
                <a:off x="5805714" y="3234425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9943A8-6074-42D5-B2F4-DF9F38C15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3234425"/>
                <a:ext cx="52034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E76BAC-C19B-4213-8DF7-E74E61BF109B}"/>
                  </a:ext>
                </a:extLst>
              </p:cNvPr>
              <p:cNvSpPr txBox="1"/>
              <p:nvPr/>
            </p:nvSpPr>
            <p:spPr>
              <a:xfrm>
                <a:off x="6326057" y="3234425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E76BAC-C19B-4213-8DF7-E74E61BF1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57" y="3234425"/>
                <a:ext cx="89988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C46E9D-D1B3-4ADE-969A-4DF2AAF1B1DE}"/>
                  </a:ext>
                </a:extLst>
              </p:cNvPr>
              <p:cNvSpPr txBox="1"/>
              <p:nvPr/>
            </p:nvSpPr>
            <p:spPr>
              <a:xfrm>
                <a:off x="7239000" y="3234425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C46E9D-D1B3-4ADE-969A-4DF2AAF1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234425"/>
                <a:ext cx="5203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7E5FD4-3A28-467B-8391-A0B457B31C3E}"/>
                  </a:ext>
                </a:extLst>
              </p:cNvPr>
              <p:cNvSpPr txBox="1"/>
              <p:nvPr/>
            </p:nvSpPr>
            <p:spPr>
              <a:xfrm>
                <a:off x="7772400" y="3234425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7E5FD4-3A28-467B-8391-A0B457B31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3234425"/>
                <a:ext cx="89988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2C0BC-40AD-434F-BA95-D4DC365D2C3D}"/>
                  </a:ext>
                </a:extLst>
              </p:cNvPr>
              <p:cNvSpPr txBox="1"/>
              <p:nvPr/>
            </p:nvSpPr>
            <p:spPr>
              <a:xfrm>
                <a:off x="5805714" y="4065848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82C0BC-40AD-434F-BA95-D4DC365D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4065848"/>
                <a:ext cx="5203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8CA116-01EE-410C-A65D-C0941EC40596}"/>
                  </a:ext>
                </a:extLst>
              </p:cNvPr>
              <p:cNvSpPr txBox="1"/>
              <p:nvPr/>
            </p:nvSpPr>
            <p:spPr>
              <a:xfrm>
                <a:off x="6453057" y="4085662"/>
                <a:ext cx="8998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8CA116-01EE-410C-A65D-C0941EC40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057" y="4085662"/>
                <a:ext cx="89988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9BC36E1-3F6C-4E32-8675-85050B9E2031}"/>
                  </a:ext>
                </a:extLst>
              </p:cNvPr>
              <p:cNvSpPr txBox="1"/>
              <p:nvPr/>
            </p:nvSpPr>
            <p:spPr>
              <a:xfrm>
                <a:off x="5805714" y="4916585"/>
                <a:ext cx="5203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9BC36E1-3F6C-4E32-8675-85050B9E2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4916585"/>
                <a:ext cx="5203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88B7AE-5FEF-4535-AD22-25DC8C328F24}"/>
                  </a:ext>
                </a:extLst>
              </p:cNvPr>
              <p:cNvSpPr txBox="1"/>
              <p:nvPr/>
            </p:nvSpPr>
            <p:spPr>
              <a:xfrm>
                <a:off x="6326057" y="4916585"/>
                <a:ext cx="14332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105625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88B7AE-5FEF-4535-AD22-25DC8C328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57" y="4916585"/>
                <a:ext cx="143328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C79C5A-0255-4053-88D2-6F2B19A1768E}"/>
                  </a:ext>
                </a:extLst>
              </p:cNvPr>
              <p:cNvSpPr txBox="1"/>
              <p:nvPr/>
            </p:nvSpPr>
            <p:spPr>
              <a:xfrm>
                <a:off x="2237370" y="1954129"/>
                <a:ext cx="166407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red card selected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C79C5A-0255-4053-88D2-6F2B19A17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70" y="1954129"/>
                <a:ext cx="1664070" cy="954107"/>
              </a:xfrm>
              <a:prstGeom prst="rect">
                <a:avLst/>
              </a:prstGeom>
              <a:blipFill>
                <a:blip r:embed="rId12"/>
                <a:stretch>
                  <a:fillRect t="-6410" r="-10256"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2E0415-08ED-47EF-9870-E382087A8B1C}"/>
                  </a:ext>
                </a:extLst>
              </p:cNvPr>
              <p:cNvSpPr txBox="1"/>
              <p:nvPr/>
            </p:nvSpPr>
            <p:spPr>
              <a:xfrm>
                <a:off x="5152728" y="1954129"/>
                <a:ext cx="253500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black card selected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2E0415-08ED-47EF-9870-E382087A8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728" y="1954129"/>
                <a:ext cx="2535006" cy="954107"/>
              </a:xfrm>
              <a:prstGeom prst="rect">
                <a:avLst/>
              </a:prstGeom>
              <a:blipFill>
                <a:blip r:embed="rId13"/>
                <a:stretch>
                  <a:fillRect t="-7051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91EE6596-3198-4D32-BF2E-8ED4A674756B}"/>
              </a:ext>
            </a:extLst>
          </p:cNvPr>
          <p:cNvSpPr txBox="1"/>
          <p:nvPr/>
        </p:nvSpPr>
        <p:spPr>
          <a:xfrm>
            <a:off x="4166853" y="2160519"/>
            <a:ext cx="720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and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B265B0-4203-498A-A999-96CF5C6067D7}"/>
              </a:ext>
            </a:extLst>
          </p:cNvPr>
          <p:cNvSpPr txBox="1"/>
          <p:nvPr/>
        </p:nvSpPr>
        <p:spPr>
          <a:xfrm>
            <a:off x="2237371" y="1370898"/>
            <a:ext cx="1775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  <a:latin typeface="+mj-lt"/>
              </a:rPr>
              <a:t>A deck has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F64A13-2341-4E95-9A54-A8965FFC3DDE}"/>
                  </a:ext>
                </a:extLst>
              </p:cNvPr>
              <p:cNvSpPr txBox="1"/>
              <p:nvPr/>
            </p:nvSpPr>
            <p:spPr>
              <a:xfrm>
                <a:off x="3894410" y="1370898"/>
                <a:ext cx="19858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red cards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F64A13-2341-4E95-9A54-A8965FFC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410" y="1370898"/>
                <a:ext cx="1985810" cy="523220"/>
              </a:xfrm>
              <a:prstGeom prst="rect">
                <a:avLst/>
              </a:prstGeom>
              <a:blipFill>
                <a:blip r:embed="rId14"/>
                <a:stretch>
                  <a:fillRect t="-11628" r="-337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0D16664-3A33-48B7-9259-2771FD8E8B6C}"/>
              </a:ext>
            </a:extLst>
          </p:cNvPr>
          <p:cNvSpPr txBox="1"/>
          <p:nvPr/>
        </p:nvSpPr>
        <p:spPr>
          <a:xfrm>
            <a:off x="5797646" y="1370898"/>
            <a:ext cx="715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  <a:latin typeface="+mj-lt"/>
              </a:rPr>
              <a:t>and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4EEB055-508C-4A69-80BB-9D7A32E44121}"/>
                  </a:ext>
                </a:extLst>
              </p:cNvPr>
              <p:cNvSpPr txBox="1"/>
              <p:nvPr/>
            </p:nvSpPr>
            <p:spPr>
              <a:xfrm>
                <a:off x="6480896" y="1370898"/>
                <a:ext cx="23887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black cards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4EEB055-508C-4A69-80BB-9D7A32E44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896" y="1370898"/>
                <a:ext cx="2388783" cy="523220"/>
              </a:xfrm>
              <a:prstGeom prst="rect">
                <a:avLst/>
              </a:prstGeom>
              <a:blipFill>
                <a:blip r:embed="rId1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17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/>
      <p:bldP spid="29" grpId="0"/>
      <p:bldP spid="32" grpId="0"/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2.1</a:t>
            </a:r>
            <a:br>
              <a:rPr lang="en-IN" dirty="0"/>
            </a:br>
            <a:r>
              <a:rPr lang="en-GB" dirty="0"/>
              <a:t>Basic Terminologies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5465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Experiment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spcBef>
                    <a:spcPts val="800"/>
                  </a:spcBef>
                </a:pPr>
                <a:r>
                  <a:rPr lang="en-US" dirty="0"/>
                  <a:t>An experiment conducted under identical conditions is known as </a:t>
                </a:r>
                <a:r>
                  <a:rPr lang="en-US" b="1" dirty="0"/>
                  <a:t>random experimen</a:t>
                </a:r>
                <a:r>
                  <a:rPr lang="en-US" dirty="0"/>
                  <a:t>t if it satisfies the following conditions:</a:t>
                </a:r>
                <a:endParaRPr lang="en-IN" dirty="0"/>
              </a:p>
              <a:p>
                <a:pPr lvl="1">
                  <a:spcBef>
                    <a:spcPts val="800"/>
                  </a:spcBef>
                </a:pPr>
                <a:r>
                  <a:rPr lang="en-US" dirty="0"/>
                  <a:t>It has more than one possible outcome.</a:t>
                </a:r>
                <a:endParaRPr lang="en-IN" dirty="0"/>
              </a:p>
              <a:p>
                <a:pPr lvl="1">
                  <a:spcBef>
                    <a:spcPts val="800"/>
                  </a:spcBef>
                </a:pPr>
                <a:r>
                  <a:rPr lang="en-US" dirty="0"/>
                  <a:t>It is not possible to predict the outcome in advance.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dirty="0"/>
              </a:p>
              <a:p>
                <a:pPr lvl="1">
                  <a:spcBef>
                    <a:spcPts val="800"/>
                  </a:spcBef>
                </a:pPr>
                <a:r>
                  <a:rPr lang="en-US" dirty="0"/>
                  <a:t>Tossing a coin is random </a:t>
                </a:r>
                <a:r>
                  <a:rPr lang="en-IN" dirty="0"/>
                  <a:t>experiment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1">
                  <a:spcBef>
                    <a:spcPts val="800"/>
                  </a:spcBef>
                </a:pPr>
                <a:r>
                  <a:rPr lang="en-US" dirty="0"/>
                  <a:t>Throwing/rolling a die is random </a:t>
                </a:r>
                <a:r>
                  <a:rPr lang="en-IN" dirty="0"/>
                  <a:t>experiment</a:t>
                </a:r>
                <a:r>
                  <a:rPr lang="en-US" dirty="0"/>
                  <a:t>.</a:t>
                </a:r>
                <a:endParaRPr lang="en-IN" dirty="0"/>
              </a:p>
              <a:p>
                <a:pPr lvl="1">
                  <a:spcBef>
                    <a:spcPts val="800"/>
                  </a:spcBef>
                </a:pPr>
                <a:r>
                  <a:rPr lang="en-GB" dirty="0"/>
                  <a:t>Dividing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r>
                  <a:rPr lang="en-GB" dirty="0"/>
                  <a:t>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 using a calculator </a:t>
                </a:r>
                <a:r>
                  <a:rPr lang="en-US" dirty="0"/>
                  <a:t>is not random </a:t>
                </a:r>
                <a:r>
                  <a:rPr lang="en-IN" dirty="0"/>
                  <a:t>experiment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2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2777223"/>
              </a:xfrm>
            </p:spPr>
            <p:txBody>
              <a:bodyPr/>
              <a:lstStyle/>
              <a:p>
                <a:pPr lvl="0"/>
                <a:r>
                  <a:rPr lang="en-US" dirty="0"/>
                  <a:t>The set of all possible outcome is known as sample space of a random experiment.</a:t>
                </a:r>
                <a:r>
                  <a:rPr lang="en-IN" dirty="0"/>
                  <a:t> </a:t>
                </a:r>
              </a:p>
              <a:p>
                <a:pPr lvl="0"/>
                <a:r>
                  <a:rPr lang="en-US" dirty="0"/>
                  <a:t>Sample space is denoted by the symbol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r>
                  <a:rPr lang="en-US" dirty="0"/>
                  <a:t>Elements of a sample space is known as </a:t>
                </a:r>
                <a:r>
                  <a:rPr lang="en-US" b="1" dirty="0">
                    <a:solidFill>
                      <a:srgbClr val="FF0000"/>
                    </a:solidFill>
                  </a:rPr>
                  <a:t>sample points</a:t>
                </a:r>
                <a:r>
                  <a:rPr lang="en-US" dirty="0"/>
                  <a:t>.</a:t>
                </a:r>
              </a:p>
              <a:p>
                <a:r>
                  <a:rPr lang="en-GB" dirty="0"/>
                  <a:t>The sample space of an experiment may finite or infinite</a:t>
                </a:r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2777223"/>
              </a:xfrm>
              <a:blipFill>
                <a:blip r:embed="rId2"/>
                <a:stretch>
                  <a:fillRect l="-971" r="-1074" b="-178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58261" y="3990252"/>
                <a:ext cx="12869333" cy="2631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65113" lvl="0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rgbClr val="B84742"/>
                  </a:buClr>
                  <a:buFont typeface="Wingdings 3" panose="05040102010807070707" pitchFamily="18" charset="2"/>
                  <a:buChar char=""/>
                </a:pPr>
                <a:r>
                  <a:rPr lang="en-US" sz="2800" b="1" dirty="0">
                    <a:solidFill>
                      <a:srgbClr val="B84742">
                        <a:lumMod val="50000"/>
                      </a:srgbClr>
                    </a:solidFill>
                  </a:rPr>
                  <a:t>For example:</a:t>
                </a:r>
                <a:endParaRPr lang="en-IN" sz="2800" dirty="0">
                  <a:solidFill>
                    <a:srgbClr val="002060"/>
                  </a:solidFill>
                </a:endParaRPr>
              </a:p>
              <a:p>
                <a: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rgbClr val="B84742"/>
                  </a:buClr>
                  <a:buFont typeface="Wingdings 3" panose="05040102010807070707" pitchFamily="18" charset="2"/>
                  <a:buChar char=""/>
                </a:pPr>
                <a:r>
                  <a:rPr lang="en-US" sz="2800" dirty="0">
                    <a:solidFill>
                      <a:srgbClr val="002060"/>
                    </a:solidFill>
                  </a:rPr>
                  <a:t>Consider an experiment of tossing a coin.</a:t>
                </a:r>
              </a:p>
              <a:p>
                <a:pPr marL="628650" lvl="1" algn="just">
                  <a:lnSpc>
                    <a:spcPct val="125000"/>
                  </a:lnSpc>
                  <a:spcBef>
                    <a:spcPts val="1000"/>
                  </a:spcBef>
                  <a:buClr>
                    <a:srgbClr val="B84742"/>
                  </a:buClr>
                </a:pPr>
                <a:r>
                  <a:rPr lang="en-US" sz="2800" dirty="0">
                    <a:solidFill>
                      <a:srgbClr val="002060"/>
                    </a:solidFill>
                  </a:rPr>
                  <a:t>The outcomes of this experiment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head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tail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628650" lvl="1" algn="just">
                  <a:lnSpc>
                    <a:spcPct val="125000"/>
                  </a:lnSpc>
                  <a:spcBef>
                    <a:spcPts val="1000"/>
                  </a:spcBef>
                  <a:buClr>
                    <a:srgbClr val="B84742"/>
                  </a:buClr>
                </a:pPr>
                <a:r>
                  <a:rPr lang="en-US" sz="2800" dirty="0">
                    <a:solidFill>
                      <a:srgbClr val="002060"/>
                    </a:solidFill>
                  </a:rPr>
                  <a:t>Therefore, sample space of this experiment is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61" y="3990252"/>
                <a:ext cx="12869333" cy="2631490"/>
              </a:xfrm>
              <a:prstGeom prst="rect">
                <a:avLst/>
              </a:prstGeom>
              <a:blipFill>
                <a:blip r:embed="rId3"/>
                <a:stretch>
                  <a:fillRect l="-900" b="-4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53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46906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dirty="0"/>
              </a:p>
              <a:p>
                <a:pPr lvl="1"/>
                <a:r>
                  <a:rPr lang="en-US" dirty="0"/>
                  <a:t>Consider an experiment of rolling a die. </a:t>
                </a:r>
              </a:p>
              <a:p>
                <a:pPr marL="630238" lvl="1" indent="0">
                  <a:buNone/>
                </a:pPr>
                <a:r>
                  <a:rPr lang="en-US" dirty="0"/>
                  <a:t>The outcomes of this experiment are</a:t>
                </a:r>
              </a:p>
              <a:p>
                <a:pPr marL="800100" lvl="1" indent="0">
                  <a:buNone/>
                </a:pPr>
                <a:endParaRPr lang="en-US" sz="3600" dirty="0"/>
              </a:p>
              <a:p>
                <a:pPr marL="630238" lvl="1" indent="0">
                  <a:buNone/>
                </a:pPr>
                <a:endParaRPr lang="gu-IN" dirty="0"/>
              </a:p>
              <a:p>
                <a:pPr marL="630238" lvl="1" indent="0">
                  <a:buNone/>
                </a:pPr>
                <a:r>
                  <a:rPr lang="en-US" dirty="0"/>
                  <a:t>Therefore, sample space of this experiment is written as follow:</a:t>
                </a:r>
                <a:endParaRPr lang="en-IN" dirty="0"/>
              </a:p>
              <a:p>
                <a:pPr marL="63023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6 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46906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7">
            <a:extLst>
              <a:ext uri="{FF2B5EF4-FFF2-40B4-BE49-F238E27FC236}">
                <a16:creationId xmlns:a16="http://schemas.microsoft.com/office/drawing/2014/main" id="{445EA874-733C-4293-B82D-46E58C777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65C7C3-54EE-4FD7-8828-EA747106C93F}"/>
              </a:ext>
            </a:extLst>
          </p:cNvPr>
          <p:cNvGrpSpPr>
            <a:grpSpLocks noChangeAspect="1"/>
          </p:cNvGrpSpPr>
          <p:nvPr/>
        </p:nvGrpSpPr>
        <p:grpSpPr>
          <a:xfrm>
            <a:off x="5067205" y="3142872"/>
            <a:ext cx="4015641" cy="947084"/>
            <a:chOff x="0" y="-55685"/>
            <a:chExt cx="2323465" cy="54866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72D61F-038E-4E0D-8C44-E50DF8AD4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705" b="52986"/>
            <a:stretch/>
          </p:blipFill>
          <p:spPr bwMode="auto">
            <a:xfrm>
              <a:off x="0" y="-55685"/>
              <a:ext cx="1160780" cy="44621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42EA1B-656A-4362-9A56-247B8BBDB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" t="53021" r="12" b="-12418"/>
            <a:stretch/>
          </p:blipFill>
          <p:spPr bwMode="auto">
            <a:xfrm>
              <a:off x="1162753" y="-1"/>
              <a:ext cx="1160712" cy="492981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10E8CA-280E-497F-8F69-EC6FDBB15EDE}"/>
              </a:ext>
            </a:extLst>
          </p:cNvPr>
          <p:cNvSpPr>
            <a:spLocks noChangeAspect="1"/>
          </p:cNvSpPr>
          <p:nvPr/>
        </p:nvSpPr>
        <p:spPr>
          <a:xfrm>
            <a:off x="4212016" y="3510297"/>
            <a:ext cx="660677" cy="212235"/>
          </a:xfrm>
          <a:prstGeom prst="rightArrow">
            <a:avLst>
              <a:gd name="adj1" fmla="val 32555"/>
              <a:gd name="adj2" fmla="val 79657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08D8F1-BB75-461A-8518-04C860135DCD}"/>
                  </a:ext>
                </a:extLst>
              </p:cNvPr>
              <p:cNvSpPr txBox="1"/>
              <p:nvPr/>
            </p:nvSpPr>
            <p:spPr>
              <a:xfrm>
                <a:off x="6022340" y="2244825"/>
                <a:ext cx="28323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, 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, 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, 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, 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08D8F1-BB75-461A-8518-04C860135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340" y="2244825"/>
                <a:ext cx="2832325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97E29E8-B842-431E-92D5-6642372A0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072" y="2951643"/>
            <a:ext cx="1152688" cy="11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uiExpand="1" animBg="1"/>
      <p:bldP spid="11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52433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3" y="560256"/>
            <a:ext cx="10485386" cy="5792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2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Counting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Permutation and Combination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Basic Terminologies and Results on Probability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Basic Terminologies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Probability of an Event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Conditional Probability and Independent Events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Conditional Probability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Multiplicative Law of Probability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Independent &amp; Mutually Independent Events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F987BB3-A249-476A-8837-3A1DE8544278}"/>
              </a:ext>
            </a:extLst>
          </p:cNvPr>
          <p:cNvSpPr txBox="1"/>
          <p:nvPr/>
        </p:nvSpPr>
        <p:spPr>
          <a:xfrm>
            <a:off x="8220031" y="2918880"/>
            <a:ext cx="1116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libri" panose="020F0502020204030204" pitchFamily="34" charset="0"/>
                <a:cs typeface="Shruti" panose="020B0502040204020203" pitchFamily="34" charset="0"/>
                <a:sym typeface="Symbol" panose="05050102010706020507" pitchFamily="18" charset="2"/>
              </a:rPr>
              <a:t>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EFA0E9-82F7-4C14-867A-744A59792BC4}"/>
              </a:ext>
            </a:extLst>
          </p:cNvPr>
          <p:cNvSpPr txBox="1"/>
          <p:nvPr/>
        </p:nvSpPr>
        <p:spPr>
          <a:xfrm>
            <a:off x="2762869" y="2918880"/>
            <a:ext cx="1318365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  <a:sym typeface="Symbol" panose="05050102010706020507" pitchFamily="18" charset="2"/>
              </a:rPr>
              <a:t>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F4BBA4-0831-442E-BEFE-E2348720ABC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422052" y="4278957"/>
            <a:ext cx="0" cy="22326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41488D-DF2C-4BE2-8664-2EF82F865B2E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8778030" y="4278957"/>
            <a:ext cx="0" cy="21134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E54FCE-2DE8-4DF9-83D9-C36ABBF386F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096000" y="2274952"/>
            <a:ext cx="0" cy="26861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Space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445EA874-733C-4293-B82D-46E58C777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C9AE1D-0DB7-4B51-8CB2-2A76DE52EDFD}"/>
              </a:ext>
            </a:extLst>
          </p:cNvPr>
          <p:cNvSpPr/>
          <p:nvPr/>
        </p:nvSpPr>
        <p:spPr>
          <a:xfrm>
            <a:off x="5320726" y="1752952"/>
            <a:ext cx="1550548" cy="522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marL="0" lvl="0" indent="0" algn="ctr" defTabSz="1244600">
              <a:buNone/>
            </a:pPr>
            <a:r>
              <a:rPr lang="en-GB" sz="2800" b="1" kern="12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52 cards</a:t>
            </a:r>
            <a:endParaRPr lang="en-IN" sz="2800" b="1" kern="1200" dirty="0">
              <a:solidFill>
                <a:srgbClr val="002060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69E3A3-0C66-4342-9E2F-FF4ED8668C09}"/>
              </a:ext>
            </a:extLst>
          </p:cNvPr>
          <p:cNvSpPr/>
          <p:nvPr/>
        </p:nvSpPr>
        <p:spPr>
          <a:xfrm>
            <a:off x="2675796" y="3756957"/>
            <a:ext cx="1492511" cy="5220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buNone/>
            </a:pPr>
            <a:r>
              <a:rPr lang="en-GB" sz="2800" b="1" kern="12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  <a:cs typeface="+mn-cs"/>
              </a:rPr>
              <a:t>26 cards</a:t>
            </a:r>
            <a:endParaRPr lang="en-IN" sz="2800" b="1" kern="1200" dirty="0">
              <a:solidFill>
                <a:srgbClr val="002060"/>
              </a:solidFill>
              <a:latin typeface="+mj-lt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CDEF02-45EC-4F28-99CE-FCD5E04A4FAD}"/>
              </a:ext>
            </a:extLst>
          </p:cNvPr>
          <p:cNvSpPr/>
          <p:nvPr/>
        </p:nvSpPr>
        <p:spPr>
          <a:xfrm>
            <a:off x="8033211" y="3756957"/>
            <a:ext cx="1489637" cy="5220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buNone/>
            </a:pPr>
            <a:r>
              <a:rPr lang="en-GB" sz="2800" b="1" kern="12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  <a:cs typeface="+mn-cs"/>
              </a:rPr>
              <a:t>26 cards</a:t>
            </a:r>
            <a:endParaRPr lang="en-IN" sz="2800" b="1" kern="1200" dirty="0">
              <a:solidFill>
                <a:srgbClr val="002060"/>
              </a:solidFill>
              <a:latin typeface="+mj-lt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EC4A75-CC82-45B2-8412-3A849F714C0A}"/>
              </a:ext>
            </a:extLst>
          </p:cNvPr>
          <p:cNvSpPr txBox="1"/>
          <p:nvPr/>
        </p:nvSpPr>
        <p:spPr>
          <a:xfrm>
            <a:off x="2904551" y="3380558"/>
            <a:ext cx="1035000" cy="52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>
            <a:lvl1pPr>
              <a:defRPr sz="24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algn="ctr"/>
            <a:r>
              <a:rPr lang="en-GB" sz="2800" b="1" dirty="0">
                <a:solidFill>
                  <a:srgbClr val="002060"/>
                </a:solidFill>
                <a:latin typeface="+mj-lt"/>
              </a:rPr>
              <a:t>Black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8E7D9F-48E4-4FFF-99FA-21AE83D8F4AF}"/>
              </a:ext>
            </a:extLst>
          </p:cNvPr>
          <p:cNvSpPr txBox="1"/>
          <p:nvPr/>
        </p:nvSpPr>
        <p:spPr>
          <a:xfrm>
            <a:off x="8350426" y="3380558"/>
            <a:ext cx="841919" cy="52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>
            <a:lvl1pPr>
              <a:defRPr sz="24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algn="ctr"/>
            <a:r>
              <a:rPr lang="en-GB" sz="2800" b="1" dirty="0">
                <a:solidFill>
                  <a:srgbClr val="002060"/>
                </a:solidFill>
                <a:latin typeface="+mj-lt"/>
              </a:rPr>
              <a:t>Red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3BA363-C472-4941-8E2B-AC43F5D23921}"/>
              </a:ext>
            </a:extLst>
          </p:cNvPr>
          <p:cNvGrpSpPr/>
          <p:nvPr/>
        </p:nvGrpSpPr>
        <p:grpSpPr>
          <a:xfrm>
            <a:off x="5605591" y="711201"/>
            <a:ext cx="980818" cy="1260631"/>
            <a:chOff x="5050673" y="954713"/>
            <a:chExt cx="980818" cy="12606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0B0918-48D6-4218-8A65-DBF2E716D29F}"/>
                </a:ext>
              </a:extLst>
            </p:cNvPr>
            <p:cNvSpPr txBox="1"/>
            <p:nvPr/>
          </p:nvSpPr>
          <p:spPr>
            <a:xfrm>
              <a:off x="5050673" y="968849"/>
              <a:ext cx="54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  <a:sym typeface="Symbol" panose="05050102010706020507" pitchFamily="18" charset="2"/>
                </a:rPr>
                <a:t></a:t>
              </a:r>
              <a:endPara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D2EFD2-0E1C-48B1-8B49-5B26CF101427}"/>
                </a:ext>
              </a:extLst>
            </p:cNvPr>
            <p:cNvSpPr txBox="1"/>
            <p:nvPr/>
          </p:nvSpPr>
          <p:spPr>
            <a:xfrm>
              <a:off x="5487291" y="954713"/>
              <a:ext cx="54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  <a:sym typeface="Symbol" panose="05050102010706020507" pitchFamily="18" charset="2"/>
                </a:rPr>
                <a:t>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992DEC2-E931-4843-A909-4320E1E6096D}"/>
                </a:ext>
              </a:extLst>
            </p:cNvPr>
            <p:cNvSpPr txBox="1"/>
            <p:nvPr/>
          </p:nvSpPr>
          <p:spPr>
            <a:xfrm>
              <a:off x="5050673" y="1384347"/>
              <a:ext cx="54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  <a:sym typeface="Symbol" panose="05050102010706020507" pitchFamily="18" charset="2"/>
                </a:rPr>
                <a:t>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1A9566-B5BD-4BD6-800A-8D6B66D38812}"/>
                </a:ext>
              </a:extLst>
            </p:cNvPr>
            <p:cNvSpPr txBox="1"/>
            <p:nvPr/>
          </p:nvSpPr>
          <p:spPr>
            <a:xfrm>
              <a:off x="5491491" y="1384347"/>
              <a:ext cx="54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  <a:sym typeface="Symbol" panose="05050102010706020507" pitchFamily="18" charset="2"/>
                </a:rPr>
                <a:t></a:t>
              </a:r>
              <a:endPara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349B026-E4C5-4918-80C0-8DD299E85D91}"/>
              </a:ext>
            </a:extLst>
          </p:cNvPr>
          <p:cNvSpPr/>
          <p:nvPr/>
        </p:nvSpPr>
        <p:spPr>
          <a:xfrm>
            <a:off x="1198663" y="5359020"/>
            <a:ext cx="1512000" cy="5220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buNone/>
            </a:pPr>
            <a:r>
              <a:rPr lang="en-GB" sz="2800" b="1" kern="12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  <a:cs typeface="+mn-cs"/>
              </a:rPr>
              <a:t>13 cards</a:t>
            </a:r>
            <a:endParaRPr lang="en-IN" sz="2800" b="1" kern="1200" dirty="0">
              <a:solidFill>
                <a:srgbClr val="002060"/>
              </a:solidFill>
              <a:latin typeface="+mj-lt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62285-F6D9-4247-9E39-F47E711552A8}"/>
              </a:ext>
            </a:extLst>
          </p:cNvPr>
          <p:cNvSpPr txBox="1"/>
          <p:nvPr/>
        </p:nvSpPr>
        <p:spPr>
          <a:xfrm>
            <a:off x="1684663" y="4878364"/>
            <a:ext cx="54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  <a:sym typeface="Symbol" panose="05050102010706020507" pitchFamily="18" charset="2"/>
              </a:rPr>
              <a:t>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95B044-7651-425D-908F-2D7580EA32F8}"/>
              </a:ext>
            </a:extLst>
          </p:cNvPr>
          <p:cNvSpPr/>
          <p:nvPr/>
        </p:nvSpPr>
        <p:spPr>
          <a:xfrm>
            <a:off x="4128537" y="5359020"/>
            <a:ext cx="1512000" cy="5220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buNone/>
            </a:pPr>
            <a:r>
              <a:rPr lang="en-GB" sz="2800" b="1" kern="12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  <a:cs typeface="+mn-cs"/>
              </a:rPr>
              <a:t>13 cards</a:t>
            </a:r>
            <a:endParaRPr lang="en-IN" sz="2800" b="1" kern="1200" dirty="0">
              <a:solidFill>
                <a:srgbClr val="002060"/>
              </a:solidFill>
              <a:latin typeface="+mj-lt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7E25A3-64EF-4557-9769-2133912987A6}"/>
              </a:ext>
            </a:extLst>
          </p:cNvPr>
          <p:cNvSpPr txBox="1"/>
          <p:nvPr/>
        </p:nvSpPr>
        <p:spPr>
          <a:xfrm>
            <a:off x="4614537" y="4908844"/>
            <a:ext cx="54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  <a:sym typeface="Symbol" panose="05050102010706020507" pitchFamily="18" charset="2"/>
              </a:rPr>
              <a:t>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A4C7A2-0044-47EA-84C6-E1A0FEAEF62E}"/>
              </a:ext>
            </a:extLst>
          </p:cNvPr>
          <p:cNvSpPr/>
          <p:nvPr/>
        </p:nvSpPr>
        <p:spPr>
          <a:xfrm>
            <a:off x="9484245" y="5355001"/>
            <a:ext cx="1512000" cy="5220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buNone/>
            </a:pPr>
            <a:r>
              <a:rPr lang="en-GB" sz="2800" b="1" kern="12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  <a:cs typeface="+mn-cs"/>
              </a:rPr>
              <a:t>13 cards</a:t>
            </a:r>
            <a:endParaRPr lang="en-IN" sz="2800" b="1" kern="1200" dirty="0">
              <a:solidFill>
                <a:srgbClr val="002060"/>
              </a:solidFill>
              <a:latin typeface="+mj-lt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FBE8A-3A70-4E11-94D1-3F7DD4596B94}"/>
              </a:ext>
            </a:extLst>
          </p:cNvPr>
          <p:cNvSpPr txBox="1"/>
          <p:nvPr/>
        </p:nvSpPr>
        <p:spPr>
          <a:xfrm>
            <a:off x="9970245" y="4908844"/>
            <a:ext cx="54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libri" panose="020F0502020204030204" pitchFamily="34" charset="0"/>
                <a:cs typeface="Shruti" panose="020B0502040204020203" pitchFamily="34" charset="0"/>
                <a:sym typeface="Symbol" panose="05050102010706020507" pitchFamily="18" charset="2"/>
              </a:rPr>
              <a:t>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21A5C7-F30A-49EC-98CC-4E3F18889FE0}"/>
              </a:ext>
            </a:extLst>
          </p:cNvPr>
          <p:cNvSpPr/>
          <p:nvPr/>
        </p:nvSpPr>
        <p:spPr>
          <a:xfrm>
            <a:off x="6554371" y="5355001"/>
            <a:ext cx="1512000" cy="52200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buNone/>
            </a:pPr>
            <a:r>
              <a:rPr lang="en-GB" sz="2800" b="1" kern="120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  <a:cs typeface="+mn-cs"/>
              </a:rPr>
              <a:t>13 cards</a:t>
            </a:r>
            <a:endParaRPr lang="en-IN" sz="2800" b="1" kern="1200" dirty="0">
              <a:solidFill>
                <a:srgbClr val="002060"/>
              </a:solidFill>
              <a:latin typeface="+mj-lt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973B48-6B8F-4188-AD77-FCD2C56FDD2A}"/>
              </a:ext>
            </a:extLst>
          </p:cNvPr>
          <p:cNvSpPr txBox="1"/>
          <p:nvPr/>
        </p:nvSpPr>
        <p:spPr>
          <a:xfrm>
            <a:off x="7040371" y="4878365"/>
            <a:ext cx="54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libri" panose="020F0502020204030204" pitchFamily="34" charset="0"/>
                <a:cs typeface="Shruti" panose="020B0502040204020203" pitchFamily="34" charset="0"/>
                <a:sym typeface="Symbol" panose="05050102010706020507" pitchFamily="18" charset="2"/>
              </a:rPr>
              <a:t>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0089847-44CE-4E37-B501-F5705F2825C8}"/>
              </a:ext>
            </a:extLst>
          </p:cNvPr>
          <p:cNvCxnSpPr>
            <a:cxnSpLocks/>
            <a:stCxn id="48" idx="0"/>
            <a:endCxn id="47" idx="0"/>
          </p:cNvCxnSpPr>
          <p:nvPr/>
        </p:nvCxnSpPr>
        <p:spPr>
          <a:xfrm rot="5400000" flipH="1" flipV="1">
            <a:off x="6100041" y="240891"/>
            <a:ext cx="12700" cy="5355979"/>
          </a:xfrm>
          <a:prstGeom prst="bentConnector3">
            <a:avLst>
              <a:gd name="adj1" fmla="val 3025000"/>
            </a:avLst>
          </a:prstGeom>
          <a:ln w="38100">
            <a:solidFill>
              <a:schemeClr val="accent5">
                <a:lumMod val="75000"/>
              </a:schemeClr>
            </a:solidFill>
            <a:headEnd type="stealth" w="lg" len="med"/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8B4B635-68BD-4E52-AC2F-373EE47737B1}"/>
              </a:ext>
            </a:extLst>
          </p:cNvPr>
          <p:cNvCxnSpPr>
            <a:cxnSpLocks/>
            <a:stCxn id="33" idx="0"/>
            <a:endCxn id="35" idx="0"/>
          </p:cNvCxnSpPr>
          <p:nvPr/>
        </p:nvCxnSpPr>
        <p:spPr>
          <a:xfrm rot="16200000" flipH="1">
            <a:off x="3404360" y="3428667"/>
            <a:ext cx="30480" cy="2929874"/>
          </a:xfrm>
          <a:prstGeom prst="bentConnector3">
            <a:avLst>
              <a:gd name="adj1" fmla="val -1179688"/>
            </a:avLst>
          </a:prstGeom>
          <a:ln w="38100">
            <a:solidFill>
              <a:schemeClr val="accent5">
                <a:lumMod val="75000"/>
              </a:schemeClr>
            </a:solidFill>
            <a:headEnd type="stealth" w="lg" len="med"/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D911BC1-191E-4AD7-A48F-54E0A1F00BF1}"/>
              </a:ext>
            </a:extLst>
          </p:cNvPr>
          <p:cNvCxnSpPr>
            <a:cxnSpLocks/>
            <a:stCxn id="39" idx="0"/>
            <a:endCxn id="37" idx="0"/>
          </p:cNvCxnSpPr>
          <p:nvPr/>
        </p:nvCxnSpPr>
        <p:spPr>
          <a:xfrm rot="16200000" flipH="1">
            <a:off x="8760068" y="3428667"/>
            <a:ext cx="30479" cy="2929874"/>
          </a:xfrm>
          <a:prstGeom prst="bentConnector3">
            <a:avLst>
              <a:gd name="adj1" fmla="val -1218797"/>
            </a:avLst>
          </a:prstGeom>
          <a:ln w="38100">
            <a:solidFill>
              <a:schemeClr val="accent5">
                <a:lumMod val="75000"/>
              </a:schemeClr>
            </a:solidFill>
            <a:headEnd type="stealth" w="lg" len="med"/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0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24" grpId="0"/>
      <p:bldP spid="25" grpId="0"/>
      <p:bldP spid="26" grpId="0"/>
      <p:bldP spid="27" grpId="0"/>
      <p:bldP spid="28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Space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445EA874-733C-4293-B82D-46E58C777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538F19-FA53-4E08-BF30-4C6D31AF270D}"/>
              </a:ext>
            </a:extLst>
          </p:cNvPr>
          <p:cNvGrpSpPr>
            <a:grpSpLocks noChangeAspect="1"/>
          </p:cNvGrpSpPr>
          <p:nvPr/>
        </p:nvGrpSpPr>
        <p:grpSpPr>
          <a:xfrm>
            <a:off x="2597535" y="1797415"/>
            <a:ext cx="1481158" cy="2167606"/>
            <a:chOff x="6388438" y="2889000"/>
            <a:chExt cx="1454331" cy="212834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AAAAA67-402A-4681-9159-2DB6E7ACCDA2}"/>
                </a:ext>
              </a:extLst>
            </p:cNvPr>
            <p:cNvGrpSpPr/>
            <p:nvPr/>
          </p:nvGrpSpPr>
          <p:grpSpPr>
            <a:xfrm>
              <a:off x="6388438" y="2889000"/>
              <a:ext cx="1454331" cy="2128346"/>
              <a:chOff x="6388438" y="548993"/>
              <a:chExt cx="1454331" cy="212834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3275177D-F247-45CA-9D97-D00628591621}"/>
                  </a:ext>
                </a:extLst>
              </p:cNvPr>
              <p:cNvSpPr/>
              <p:nvPr/>
            </p:nvSpPr>
            <p:spPr>
              <a:xfrm>
                <a:off x="6437057" y="548993"/>
                <a:ext cx="1371600" cy="2128345"/>
              </a:xfrm>
              <a:prstGeom prst="roundRect">
                <a:avLst>
                  <a:gd name="adj" fmla="val 5093"/>
                </a:avLst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BE04BC9-165E-4DEA-A65C-93DEF7693AEE}"/>
                  </a:ext>
                </a:extLst>
              </p:cNvPr>
              <p:cNvGrpSpPr/>
              <p:nvPr/>
            </p:nvGrpSpPr>
            <p:grpSpPr>
              <a:xfrm>
                <a:off x="6388438" y="548993"/>
                <a:ext cx="333375" cy="535998"/>
                <a:chOff x="6388438" y="548993"/>
                <a:chExt cx="333375" cy="535998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9F97EDB-0DCA-4B90-B912-0330BB1F602F}"/>
                    </a:ext>
                  </a:extLst>
                </p:cNvPr>
                <p:cNvSpPr/>
                <p:nvPr/>
              </p:nvSpPr>
              <p:spPr>
                <a:xfrm>
                  <a:off x="6437057" y="548993"/>
                  <a:ext cx="272056" cy="2571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9EA7ACD-BDC8-4968-A18B-3D97C0314D05}"/>
                    </a:ext>
                  </a:extLst>
                </p:cNvPr>
                <p:cNvSpPr txBox="1"/>
                <p:nvPr/>
              </p:nvSpPr>
              <p:spPr>
                <a:xfrm>
                  <a:off x="6388438" y="715659"/>
                  <a:ext cx="3333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N" sz="1800" dirty="0">
                      <a:solidFill>
                        <a:schemeClr val="tx1"/>
                      </a:solidFill>
                      <a:latin typeface="Symbol" panose="05050102010706020507" pitchFamily="18" charset="2"/>
                      <a:cs typeface="Times New Roman" panose="02020603050405020304" pitchFamily="18" charset="0"/>
                    </a:rPr>
                    <a:t></a:t>
                  </a:r>
                  <a:endParaRPr lang="en-IN" dirty="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29DABD1-E2E7-425E-9181-8D6CEE1F5D39}"/>
                  </a:ext>
                </a:extLst>
              </p:cNvPr>
              <p:cNvGrpSpPr/>
              <p:nvPr/>
            </p:nvGrpSpPr>
            <p:grpSpPr>
              <a:xfrm rot="10800000">
                <a:off x="7509394" y="2141341"/>
                <a:ext cx="333375" cy="535998"/>
                <a:chOff x="6388438" y="548993"/>
                <a:chExt cx="333375" cy="535998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40D562F-72CB-4C85-8DC6-2AD18AC6F7EA}"/>
                    </a:ext>
                  </a:extLst>
                </p:cNvPr>
                <p:cNvSpPr/>
                <p:nvPr/>
              </p:nvSpPr>
              <p:spPr>
                <a:xfrm>
                  <a:off x="6437057" y="548993"/>
                  <a:ext cx="272056" cy="2571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23AF330-D076-404A-9D73-2F8C0A5A1C14}"/>
                    </a:ext>
                  </a:extLst>
                </p:cNvPr>
                <p:cNvSpPr txBox="1"/>
                <p:nvPr/>
              </p:nvSpPr>
              <p:spPr>
                <a:xfrm>
                  <a:off x="6388438" y="715659"/>
                  <a:ext cx="3333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N" sz="1800" dirty="0">
                      <a:solidFill>
                        <a:schemeClr val="tx1"/>
                      </a:solidFill>
                      <a:latin typeface="Symbol" panose="05050102010706020507" pitchFamily="18" charset="2"/>
                      <a:cs typeface="Times New Roman" panose="02020603050405020304" pitchFamily="18" charset="0"/>
                    </a:rPr>
                    <a:t></a:t>
                  </a:r>
                  <a:endParaRPr lang="en-IN" dirty="0"/>
                </a:p>
              </p:txBody>
            </p:sp>
          </p:grp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2671838-6B13-47DF-8B88-D5905A70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54" t="13158" r="19904" b="32321"/>
            <a:stretch/>
          </p:blipFill>
          <p:spPr>
            <a:xfrm>
              <a:off x="6666086" y="3424998"/>
              <a:ext cx="912368" cy="1056348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E26E8E5-2FF1-405C-A194-28D6E02E6C4A}"/>
              </a:ext>
            </a:extLst>
          </p:cNvPr>
          <p:cNvSpPr txBox="1"/>
          <p:nvPr/>
        </p:nvSpPr>
        <p:spPr>
          <a:xfrm>
            <a:off x="1049277" y="2620218"/>
            <a:ext cx="855372" cy="52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>
            <a:lvl1pPr>
              <a:defRPr sz="24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algn="ctr"/>
            <a:r>
              <a:rPr lang="en-GB" sz="2800" b="1" dirty="0">
                <a:solidFill>
                  <a:srgbClr val="002060"/>
                </a:solidFill>
                <a:latin typeface="+mj-lt"/>
              </a:rPr>
              <a:t>Ace 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09D514F-293F-4783-9A88-6D93A60D5569}"/>
              </a:ext>
            </a:extLst>
          </p:cNvPr>
          <p:cNvSpPr/>
          <p:nvPr/>
        </p:nvSpPr>
        <p:spPr>
          <a:xfrm>
            <a:off x="1879256" y="2753296"/>
            <a:ext cx="606665" cy="255844"/>
          </a:xfrm>
          <a:prstGeom prst="rightArrow">
            <a:avLst>
              <a:gd name="adj1" fmla="val 35463"/>
              <a:gd name="adj2" fmla="val 450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E053652-D104-4185-B36A-C74230180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8" r="15370" b="75028"/>
          <a:stretch/>
        </p:blipFill>
        <p:spPr>
          <a:xfrm>
            <a:off x="8940955" y="1776803"/>
            <a:ext cx="1548000" cy="2167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E2CF25A-04FF-45B9-844D-61C8380D2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30" t="22" r="7688" b="75006"/>
          <a:stretch/>
        </p:blipFill>
        <p:spPr>
          <a:xfrm>
            <a:off x="7165021" y="1797417"/>
            <a:ext cx="1548000" cy="2167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EC57E74-03B7-40B0-AAF6-EBC50866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2" t="22" r="6" b="75006"/>
          <a:stretch/>
        </p:blipFill>
        <p:spPr>
          <a:xfrm>
            <a:off x="5389087" y="1776803"/>
            <a:ext cx="1548000" cy="2167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7EB2CCF-0050-4389-84AB-6839E4343B28}"/>
              </a:ext>
            </a:extLst>
          </p:cNvPr>
          <p:cNvSpPr txBox="1"/>
          <p:nvPr/>
        </p:nvSpPr>
        <p:spPr>
          <a:xfrm>
            <a:off x="6552686" y="958630"/>
            <a:ext cx="2388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</a:rPr>
              <a:t>Picture cards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6206D74-2908-484E-8B3A-614B483C77CE}"/>
              </a:ext>
            </a:extLst>
          </p:cNvPr>
          <p:cNvSpPr/>
          <p:nvPr/>
        </p:nvSpPr>
        <p:spPr>
          <a:xfrm rot="16200000" flipH="1">
            <a:off x="7799959" y="-997386"/>
            <a:ext cx="278124" cy="5375482"/>
          </a:xfrm>
          <a:prstGeom prst="leftBrace">
            <a:avLst>
              <a:gd name="adj1" fmla="val 25753"/>
              <a:gd name="adj2" fmla="val 50000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2C71DA3-80E2-4148-B38E-C42A19B0E1D1}"/>
              </a:ext>
            </a:extLst>
          </p:cNvPr>
          <p:cNvSpPr txBox="1"/>
          <p:nvPr/>
        </p:nvSpPr>
        <p:spPr>
          <a:xfrm>
            <a:off x="8713021" y="958630"/>
            <a:ext cx="878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en-GB" dirty="0">
                <a:solidFill>
                  <a:srgbClr val="0070C0"/>
                </a:solidFill>
                <a:sym typeface="Symbol" panose="05050102010706020507" pitchFamily="18" charset="2"/>
              </a:rPr>
              <a:t>(12)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14C3E-5B24-4B89-A2E4-3BA76ACE4B0E}"/>
              </a:ext>
            </a:extLst>
          </p:cNvPr>
          <p:cNvSpPr txBox="1"/>
          <p:nvPr/>
        </p:nvSpPr>
        <p:spPr>
          <a:xfrm>
            <a:off x="5735401" y="4007749"/>
            <a:ext cx="855372" cy="52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>
            <a:lvl1pPr>
              <a:defRPr sz="24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algn="ctr"/>
            <a:r>
              <a:rPr lang="en-GB" sz="2800" b="1" dirty="0">
                <a:solidFill>
                  <a:srgbClr val="002060"/>
                </a:solidFill>
                <a:latin typeface="+mj-lt"/>
              </a:rPr>
              <a:t>King 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45D977-C5D8-4292-8D94-98AB378D7A93}"/>
              </a:ext>
            </a:extLst>
          </p:cNvPr>
          <p:cNvSpPr txBox="1"/>
          <p:nvPr/>
        </p:nvSpPr>
        <p:spPr>
          <a:xfrm>
            <a:off x="7369771" y="4007749"/>
            <a:ext cx="1138500" cy="52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>
            <a:lvl1pPr>
              <a:defRPr sz="24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algn="ctr"/>
            <a:r>
              <a:rPr lang="en-IN" sz="2800" b="1" dirty="0">
                <a:solidFill>
                  <a:srgbClr val="002060"/>
                </a:solidFill>
                <a:latin typeface="+mj-lt"/>
              </a:rPr>
              <a:t>Queen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AE4988-A0FA-4B6F-96BC-4FE5467E3A2F}"/>
              </a:ext>
            </a:extLst>
          </p:cNvPr>
          <p:cNvSpPr txBox="1"/>
          <p:nvPr/>
        </p:nvSpPr>
        <p:spPr>
          <a:xfrm>
            <a:off x="9145705" y="4007749"/>
            <a:ext cx="1138500" cy="52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>
            <a:lvl1pPr>
              <a:defRPr sz="24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pPr algn="ctr"/>
            <a:r>
              <a:rPr lang="en-IN" sz="2800" b="1" dirty="0">
                <a:solidFill>
                  <a:srgbClr val="002060"/>
                </a:solidFill>
                <a:latin typeface="+mj-lt"/>
              </a:rPr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383206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" grpId="0" animBg="1"/>
      <p:bldP spid="65" grpId="0"/>
      <p:bldP spid="6" grpId="0" animBg="1"/>
      <p:bldP spid="67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Experiments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85B7F9-F0C4-E4E6-AA76-1EAB0004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Experiment </a:t>
            </a:r>
            <a:r>
              <a:rPr lang="en-US" b="1" dirty="0">
                <a:solidFill>
                  <a:srgbClr val="FF0000"/>
                </a:solidFill>
              </a:rPr>
              <a:t>with</a:t>
            </a:r>
            <a:r>
              <a:rPr lang="en-US" b="1" dirty="0"/>
              <a:t> Replacement</a:t>
            </a:r>
          </a:p>
          <a:p>
            <a:pPr lvl="1"/>
            <a:r>
              <a:rPr lang="en-US" dirty="0"/>
              <a:t>You select something from sample, </a:t>
            </a:r>
            <a:r>
              <a:rPr lang="en-US" b="1" dirty="0">
                <a:solidFill>
                  <a:srgbClr val="FF0000"/>
                </a:solidFill>
              </a:rPr>
              <a:t>put it back</a:t>
            </a:r>
            <a:r>
              <a:rPr lang="en-US" dirty="0"/>
              <a:t> and then select again.</a:t>
            </a:r>
            <a:endParaRPr lang="en-IN" dirty="0"/>
          </a:p>
          <a:p>
            <a:pPr lvl="1"/>
            <a:r>
              <a:rPr lang="en-US" dirty="0"/>
              <a:t>Each selection is independent and the size of the sample remains constant throughout the experiment.</a:t>
            </a:r>
          </a:p>
          <a:p>
            <a:r>
              <a:rPr lang="en-GB" b="1" dirty="0"/>
              <a:t>Experiment </a:t>
            </a:r>
            <a:r>
              <a:rPr lang="en-GB" b="1" dirty="0">
                <a:solidFill>
                  <a:srgbClr val="FF0000"/>
                </a:solidFill>
              </a:rPr>
              <a:t>without</a:t>
            </a:r>
            <a:r>
              <a:rPr lang="en-GB" b="1" dirty="0"/>
              <a:t> Replacement</a:t>
            </a:r>
          </a:p>
          <a:p>
            <a:pPr lvl="1"/>
            <a:r>
              <a:rPr lang="en-GB" dirty="0"/>
              <a:t>You select something from sample, </a:t>
            </a:r>
            <a:r>
              <a:rPr lang="en-GB" b="1" dirty="0">
                <a:solidFill>
                  <a:srgbClr val="FF0000"/>
                </a:solidFill>
              </a:rPr>
              <a:t>don't put it </a:t>
            </a:r>
            <a:r>
              <a:rPr lang="en-GB" dirty="0"/>
              <a:t>back and then select again.</a:t>
            </a:r>
          </a:p>
          <a:p>
            <a:pPr lvl="1"/>
            <a:r>
              <a:rPr lang="en-GB" dirty="0"/>
              <a:t>Each selection affects the subsequent selections, they are dependent on previous ones and size of a sample space is reduced after each selection.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3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Any </a:t>
                </a:r>
                <a:r>
                  <a:rPr lang="en-US" b="1" dirty="0">
                    <a:solidFill>
                      <a:srgbClr val="FF0000"/>
                    </a:solidFill>
                  </a:rPr>
                  <a:t>subset</a:t>
                </a:r>
                <a:r>
                  <a:rPr lang="en-US" dirty="0"/>
                  <a:t> of a sample space is known as an event.</a:t>
                </a:r>
              </a:p>
              <a:p>
                <a:pPr lvl="0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GB" dirty="0"/>
              </a:p>
              <a:p>
                <a:pPr lvl="1"/>
                <a:r>
                  <a:rPr lang="en-GB" dirty="0"/>
                  <a:t>In experiment of Rolling a six-sided die and observing the number (or dots) that appear on top.</a:t>
                </a:r>
              </a:p>
              <a:p>
                <a:pPr marL="630238" lvl="1" indent="0">
                  <a:buNone/>
                </a:pPr>
                <a:r>
                  <a:rPr lang="en-GB" dirty="0"/>
                  <a:t>A sample space of an experiment is </a:t>
                </a:r>
              </a:p>
              <a:p>
                <a:pPr lvl="1"/>
                <a:r>
                  <a:rPr lang="en-GB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: even number appears on top.</a:t>
                </a:r>
              </a:p>
              <a:p>
                <a:pPr lvl="1"/>
                <a:r>
                  <a:rPr lang="en-GB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 : non-prime number appears on top.</a:t>
                </a:r>
              </a:p>
              <a:p>
                <a:pPr lvl="1"/>
                <a:r>
                  <a:rPr lang="en-GB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GB" dirty="0"/>
                  <a:t> : number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GB" dirty="0"/>
                  <a:t> appears on top.</a:t>
                </a:r>
              </a:p>
              <a:p>
                <a:pPr lvl="1"/>
                <a:r>
                  <a:rPr lang="en-GB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GB" dirty="0"/>
                  <a:t> : number less than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GB" dirty="0"/>
                  <a:t> appears on top.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 b="-56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204EB-F9B5-4015-B377-E6748B0B557D}"/>
                  </a:ext>
                </a:extLst>
              </p:cNvPr>
              <p:cNvSpPr txBox="1"/>
              <p:nvPr/>
            </p:nvSpPr>
            <p:spPr>
              <a:xfrm>
                <a:off x="7457355" y="3424046"/>
                <a:ext cx="4515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204EB-F9B5-4015-B377-E6748B0B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355" y="3424046"/>
                <a:ext cx="4515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E8746D-7086-49E1-8FAC-3D4913251C89}"/>
                  </a:ext>
                </a:extLst>
              </p:cNvPr>
              <p:cNvSpPr txBox="1"/>
              <p:nvPr/>
            </p:nvSpPr>
            <p:spPr>
              <a:xfrm>
                <a:off x="7457355" y="4080987"/>
                <a:ext cx="441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E8746D-7086-49E1-8FAC-3D4913251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355" y="4080987"/>
                <a:ext cx="44168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955EE-D7CB-49A7-A470-14039A461953}"/>
                  </a:ext>
                </a:extLst>
              </p:cNvPr>
              <p:cNvSpPr txBox="1"/>
              <p:nvPr/>
            </p:nvSpPr>
            <p:spPr>
              <a:xfrm>
                <a:off x="7457355" y="4737928"/>
                <a:ext cx="4416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6955EE-D7CB-49A7-A470-14039A461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355" y="4737928"/>
                <a:ext cx="4416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D33F60-D6EB-4306-9BBB-6F9C1D66552E}"/>
                  </a:ext>
                </a:extLst>
              </p:cNvPr>
              <p:cNvSpPr txBox="1"/>
              <p:nvPr/>
            </p:nvSpPr>
            <p:spPr>
              <a:xfrm>
                <a:off x="7457355" y="5394869"/>
                <a:ext cx="441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D33F60-D6EB-4306-9BBB-6F9C1D665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355" y="5394869"/>
                <a:ext cx="44168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1C965-3DFA-412D-BB3A-778F3DCB81B1}"/>
                  </a:ext>
                </a:extLst>
              </p:cNvPr>
              <p:cNvSpPr txBox="1"/>
              <p:nvPr/>
            </p:nvSpPr>
            <p:spPr>
              <a:xfrm>
                <a:off x="7457355" y="6051812"/>
                <a:ext cx="4416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1C965-3DFA-412D-BB3A-778F3DCB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355" y="6051812"/>
                <a:ext cx="44168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06EC6A-ED14-4B85-A99E-6D4C388CEE66}"/>
                  </a:ext>
                </a:extLst>
              </p:cNvPr>
              <p:cNvSpPr txBox="1"/>
              <p:nvPr/>
            </p:nvSpPr>
            <p:spPr>
              <a:xfrm>
                <a:off x="7797121" y="4080987"/>
                <a:ext cx="24461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2, 4, 6 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06EC6A-ED14-4B85-A99E-6D4C388CE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21" y="4080987"/>
                <a:ext cx="24461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8B2960-B7BB-4C2E-BA29-5D749516F39F}"/>
                  </a:ext>
                </a:extLst>
              </p:cNvPr>
              <p:cNvSpPr txBox="1"/>
              <p:nvPr/>
            </p:nvSpPr>
            <p:spPr>
              <a:xfrm>
                <a:off x="7797119" y="4737928"/>
                <a:ext cx="22599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8B2960-B7BB-4C2E-BA29-5D749516F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19" y="4737928"/>
                <a:ext cx="225990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53910-0F52-4AC3-882B-AB995360B3EE}"/>
                  </a:ext>
                </a:extLst>
              </p:cNvPr>
              <p:cNvSpPr txBox="1"/>
              <p:nvPr/>
            </p:nvSpPr>
            <p:spPr>
              <a:xfrm>
                <a:off x="7797119" y="5394869"/>
                <a:ext cx="782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53910-0F52-4AC3-882B-AB995360B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19" y="5394869"/>
                <a:ext cx="7824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E61FDB-CBE2-477A-ABB5-6AC83B7B5106}"/>
                  </a:ext>
                </a:extLst>
              </p:cNvPr>
              <p:cNvSpPr txBox="1"/>
              <p:nvPr/>
            </p:nvSpPr>
            <p:spPr>
              <a:xfrm>
                <a:off x="7797119" y="6051812"/>
                <a:ext cx="3223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6 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E61FDB-CBE2-477A-ABB5-6AC83B7B5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19" y="6051812"/>
                <a:ext cx="322376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FCEA9-72E0-4FFE-AF82-96E76CD19388}"/>
                  </a:ext>
                </a:extLst>
              </p:cNvPr>
              <p:cNvSpPr txBox="1"/>
              <p:nvPr/>
            </p:nvSpPr>
            <p:spPr>
              <a:xfrm>
                <a:off x="10969409" y="6051812"/>
                <a:ext cx="782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AFCEA9-72E0-4FFE-AF82-96E76CD19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409" y="6051812"/>
                <a:ext cx="78246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35E8FE-7346-46D7-993F-B26B722E821E}"/>
                  </a:ext>
                </a:extLst>
              </p:cNvPr>
              <p:cNvSpPr txBox="1"/>
              <p:nvPr/>
            </p:nvSpPr>
            <p:spPr>
              <a:xfrm>
                <a:off x="7797119" y="3424046"/>
                <a:ext cx="35398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6 </m:t>
                          </m:r>
                        </m:e>
                      </m:d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35E8FE-7346-46D7-993F-B26B722E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19" y="3424046"/>
                <a:ext cx="35398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69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7" grpId="0"/>
      <p:bldP spid="9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Impossible Event</a:t>
                </a:r>
              </a:p>
              <a:p>
                <a:pPr lvl="1"/>
                <a:r>
                  <a:rPr lang="en-US" dirty="0"/>
                  <a:t>The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 is known as impossible event 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𝛟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lvl="1"/>
                <a:r>
                  <a:rPr lang="en-US" dirty="0"/>
                  <a:t>In </a:t>
                </a:r>
                <a:r>
                  <a:rPr lang="en-IN" dirty="0"/>
                  <a:t>previous</a:t>
                </a:r>
                <a:r>
                  <a:rPr lang="en-US" dirty="0"/>
                  <a:t> example,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/>
                  <a:t> therefore it is impossible event.</a:t>
                </a:r>
              </a:p>
              <a:p>
                <a:endParaRPr lang="en-US" b="1" dirty="0"/>
              </a:p>
              <a:p>
                <a:r>
                  <a:rPr lang="en-US" b="1" dirty="0"/>
                  <a:t>Sure Event</a:t>
                </a:r>
              </a:p>
              <a:p>
                <a:pPr lvl="1"/>
                <a:r>
                  <a:rPr lang="en-US" dirty="0"/>
                  <a:t>The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 is known as sure event 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lvl="1"/>
                <a:r>
                  <a:rPr lang="en-US" dirty="0"/>
                  <a:t>In </a:t>
                </a:r>
                <a:r>
                  <a:rPr lang="en-IN" dirty="0"/>
                  <a:t>previous</a:t>
                </a:r>
                <a:r>
                  <a:rPr lang="en-US" dirty="0"/>
                  <a:t> example,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therefore it is sure event.</a:t>
                </a:r>
                <a:endParaRPr lang="en-IN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</p:spTree>
    <p:extLst>
      <p:ext uri="{BB962C8B-B14F-4D97-AF65-F5344CB8AC3E}">
        <p14:creationId xmlns:p14="http://schemas.microsoft.com/office/powerpoint/2010/main" val="6876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Simple </a:t>
                </a:r>
                <a:r>
                  <a:rPr lang="en-US" b="1" dirty="0">
                    <a:solidFill>
                      <a:srgbClr val="FF0000"/>
                    </a:solidFill>
                  </a:rPr>
                  <a:t>or</a:t>
                </a:r>
                <a:r>
                  <a:rPr lang="en-US" b="1" dirty="0"/>
                  <a:t> Elementary Event</a:t>
                </a:r>
              </a:p>
              <a:p>
                <a:pPr lvl="1"/>
                <a:r>
                  <a:rPr lang="en-US" dirty="0"/>
                  <a:t>If an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 has </a:t>
                </a:r>
                <a:r>
                  <a:rPr lang="en-US" b="1" dirty="0">
                    <a:solidFill>
                      <a:srgbClr val="FF0000"/>
                    </a:solidFill>
                  </a:rPr>
                  <a:t>only one</a:t>
                </a:r>
                <a:r>
                  <a:rPr lang="en-US" dirty="0"/>
                  <a:t> sample point of a sample space, then it is known as a simple (or elementary) event.</a:t>
                </a:r>
              </a:p>
              <a:p>
                <a:pPr lvl="1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US" dirty="0"/>
              </a:p>
              <a:p>
                <a:pPr lvl="2"/>
                <a:r>
                  <a:rPr lang="en-GB" dirty="0"/>
                  <a:t>For experiment of tossing two coins, a sample space is</a:t>
                </a:r>
              </a:p>
              <a:p>
                <a:pPr marL="895350" lvl="2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HH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HT</m:t>
                          </m:r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TH</m:t>
                          </m:r>
                          <m:r>
                            <a:rPr lang="en-IN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TT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895350" lvl="2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HH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, 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HT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1" dirty="0">
                        <a:latin typeface="Cambria Math" panose="02040503050406030204" pitchFamily="18" charset="0"/>
                      </a:rPr>
                      <m:t>, 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0" dirty="0">
                    <a:latin typeface="+mj-lt"/>
                  </a:rPr>
                  <a:t> &amp; 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TT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are simple events.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</p:spTree>
    <p:extLst>
      <p:ext uri="{BB962C8B-B14F-4D97-AF65-F5344CB8AC3E}">
        <p14:creationId xmlns:p14="http://schemas.microsoft.com/office/powerpoint/2010/main" val="28065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Events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Compound Event</a:t>
                </a:r>
              </a:p>
              <a:p>
                <a:pPr lvl="1"/>
                <a:r>
                  <a:rPr lang="en-US" dirty="0"/>
                  <a:t>If an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 has </a:t>
                </a:r>
                <a:r>
                  <a:rPr lang="en-US" b="1" dirty="0">
                    <a:solidFill>
                      <a:srgbClr val="FF0000"/>
                    </a:solidFill>
                  </a:rPr>
                  <a:t>more than one</a:t>
                </a:r>
                <a:r>
                  <a:rPr lang="en-US" dirty="0"/>
                  <a:t> sample point of a sample space, then it is known as a compound event.</a:t>
                </a:r>
              </a:p>
              <a:p>
                <a:pPr lvl="1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US" dirty="0"/>
              </a:p>
              <a:p>
                <a:pPr lvl="2"/>
                <a:r>
                  <a:rPr lang="en-GB" dirty="0"/>
                  <a:t>For experiment of tossing a coin thrice, a sample space is</a:t>
                </a:r>
              </a:p>
              <a:p>
                <a:pPr marL="8953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HHH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HHT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HTH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HTT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THH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THT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TTH</m:t>
                          </m:r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TTT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895350" lvl="2" indent="0">
                  <a:buNone/>
                </a:pPr>
                <a:r>
                  <a:rPr lang="en-GB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: Exactly one head appeared</a:t>
                </a:r>
              </a:p>
              <a:p>
                <a:pPr marL="895350" lvl="2" indent="0">
                  <a:buNone/>
                </a:pPr>
                <a:r>
                  <a:rPr lang="en-GB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 : At least two tails appeared</a:t>
                </a:r>
              </a:p>
              <a:p>
                <a:pPr marL="895350" lvl="2" indent="0">
                  <a:buNone/>
                </a:pPr>
                <a:r>
                  <a:rPr lang="en-GB" dirty="0"/>
                  <a:t>Here,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 are </a:t>
                </a:r>
                <a:r>
                  <a:rPr lang="en-IN" dirty="0"/>
                  <a:t>compound events.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 b="-34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7F7D10-D8B0-410E-807A-BCC5FEEF19E3}"/>
                  </a:ext>
                </a:extLst>
              </p:cNvPr>
              <p:cNvSpPr txBox="1"/>
              <p:nvPr/>
            </p:nvSpPr>
            <p:spPr>
              <a:xfrm>
                <a:off x="6617606" y="4610385"/>
                <a:ext cx="4644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7F7D10-D8B0-410E-807A-BCC5FEEF1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606" y="4610385"/>
                <a:ext cx="4644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26B78-0D4E-4D15-8809-19F3BF22C780}"/>
                  </a:ext>
                </a:extLst>
              </p:cNvPr>
              <p:cNvSpPr txBox="1"/>
              <p:nvPr/>
            </p:nvSpPr>
            <p:spPr>
              <a:xfrm>
                <a:off x="6617607" y="5285848"/>
                <a:ext cx="4644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26B78-0D4E-4D15-8809-19F3BF22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607" y="5285848"/>
                <a:ext cx="4644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9AB475-0778-4AB4-AB17-630F7D7F56CD}"/>
                  </a:ext>
                </a:extLst>
              </p:cNvPr>
              <p:cNvSpPr txBox="1"/>
              <p:nvPr/>
            </p:nvSpPr>
            <p:spPr>
              <a:xfrm>
                <a:off x="7008445" y="5285848"/>
                <a:ext cx="4269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HTT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THT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TTH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TTT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9AB475-0778-4AB4-AB17-630F7D7F5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445" y="5285848"/>
                <a:ext cx="426915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157EF5-91A7-416D-B53A-7ADAD9ABBB7F}"/>
                  </a:ext>
                </a:extLst>
              </p:cNvPr>
              <p:cNvSpPr txBox="1"/>
              <p:nvPr/>
            </p:nvSpPr>
            <p:spPr>
              <a:xfrm>
                <a:off x="7008445" y="4610385"/>
                <a:ext cx="35519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HTT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THT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TTH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157EF5-91A7-416D-B53A-7ADAD9ABB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445" y="4610385"/>
                <a:ext cx="355197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3790FB-2A64-4C01-8489-FECC0009BA74}"/>
              </a:ext>
            </a:extLst>
          </p:cNvPr>
          <p:cNvCxnSpPr/>
          <p:nvPr/>
        </p:nvCxnSpPr>
        <p:spPr>
          <a:xfrm>
            <a:off x="4784725" y="4419600"/>
            <a:ext cx="647700" cy="0"/>
          </a:xfrm>
          <a:prstGeom prst="line">
            <a:avLst/>
          </a:prstGeom>
          <a:ln w="38100" cap="rnd">
            <a:solidFill>
              <a:srgbClr val="B71B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925D3-7D87-44BC-8C00-22B1BD87D771}"/>
              </a:ext>
            </a:extLst>
          </p:cNvPr>
          <p:cNvCxnSpPr/>
          <p:nvPr/>
        </p:nvCxnSpPr>
        <p:spPr>
          <a:xfrm>
            <a:off x="6573156" y="4419600"/>
            <a:ext cx="647700" cy="0"/>
          </a:xfrm>
          <a:prstGeom prst="line">
            <a:avLst/>
          </a:prstGeom>
          <a:ln w="38100" cap="rnd">
            <a:solidFill>
              <a:srgbClr val="B71B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71D781-4588-44F6-83E4-E48469AF6A3A}"/>
              </a:ext>
            </a:extLst>
          </p:cNvPr>
          <p:cNvCxnSpPr/>
          <p:nvPr/>
        </p:nvCxnSpPr>
        <p:spPr>
          <a:xfrm>
            <a:off x="7474856" y="4419600"/>
            <a:ext cx="647700" cy="0"/>
          </a:xfrm>
          <a:prstGeom prst="line">
            <a:avLst/>
          </a:prstGeom>
          <a:ln w="38100" cap="rnd">
            <a:solidFill>
              <a:srgbClr val="B71B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68CC97-6D8D-4CE6-8127-B1801B27ADAF}"/>
              </a:ext>
            </a:extLst>
          </p:cNvPr>
          <p:cNvCxnSpPr/>
          <p:nvPr/>
        </p:nvCxnSpPr>
        <p:spPr>
          <a:xfrm>
            <a:off x="8341631" y="4419600"/>
            <a:ext cx="647700" cy="0"/>
          </a:xfrm>
          <a:prstGeom prst="line">
            <a:avLst/>
          </a:prstGeom>
          <a:ln w="38100" cap="rnd">
            <a:solidFill>
              <a:srgbClr val="B71B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8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7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Events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Complementary Event</a:t>
                </a:r>
              </a:p>
              <a:p>
                <a:pPr lvl="1"/>
                <a:r>
                  <a:rPr lang="en-US" dirty="0"/>
                  <a:t>For every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, there corresponds another event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</m:bar>
                        <m:r>
                          <a:rPr lang="en-US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known as the complementary event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lvl="1"/>
                <a:r>
                  <a:rPr lang="en-US" dirty="0"/>
                  <a:t>Which is defined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p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  <a:p>
                <a:pPr lvl="1"/>
                <a:r>
                  <a:rPr lang="en-US" dirty="0"/>
                  <a:t>It is also known as the event “</a:t>
                </a:r>
                <a:r>
                  <a:rPr lang="en-US" b="1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97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Events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Complementary Event</a:t>
                </a:r>
              </a:p>
              <a:p>
                <a:pPr lvl="1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US" dirty="0"/>
              </a:p>
              <a:p>
                <a:pPr lvl="2"/>
                <a:r>
                  <a:rPr lang="en-GB" dirty="0"/>
                  <a:t>For experiment of tossing a coin thrice, a sample space is</a:t>
                </a:r>
              </a:p>
              <a:p>
                <a:pPr marL="11620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GB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dirty="0" smtClean="0">
                              <a:latin typeface="Cambria Math" panose="02040503050406030204" pitchFamily="18" charset="0"/>
                            </a:rPr>
                            <m:t>HHH</m:t>
                          </m:r>
                          <m:r>
                            <a:rPr lang="en-GB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dirty="0" smtClean="0">
                              <a:latin typeface="Cambria Math" panose="02040503050406030204" pitchFamily="18" charset="0"/>
                            </a:rPr>
                            <m:t>HHT</m:t>
                          </m:r>
                          <m:r>
                            <a:rPr lang="en-GB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dirty="0" smtClean="0">
                              <a:latin typeface="Cambria Math" panose="02040503050406030204" pitchFamily="18" charset="0"/>
                            </a:rPr>
                            <m:t>HTH</m:t>
                          </m:r>
                          <m:r>
                            <a:rPr lang="en-GB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dirty="0" smtClean="0">
                              <a:latin typeface="Cambria Math" panose="02040503050406030204" pitchFamily="18" charset="0"/>
                            </a:rPr>
                            <m:t>HTT</m:t>
                          </m:r>
                          <m:r>
                            <a:rPr lang="en-GB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dirty="0" smtClean="0">
                              <a:latin typeface="Cambria Math" panose="02040503050406030204" pitchFamily="18" charset="0"/>
                            </a:rPr>
                            <m:t>THH</m:t>
                          </m:r>
                          <m:r>
                            <a:rPr lang="en-GB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dirty="0" smtClean="0">
                              <a:latin typeface="Cambria Math" panose="02040503050406030204" pitchFamily="18" charset="0"/>
                            </a:rPr>
                            <m:t>THT</m:t>
                          </m:r>
                          <m:r>
                            <a:rPr lang="en-GB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dirty="0" smtClean="0">
                              <a:latin typeface="Cambria Math" panose="02040503050406030204" pitchFamily="18" charset="0"/>
                            </a:rPr>
                            <m:t>TTH</m:t>
                          </m:r>
                          <m:r>
                            <a:rPr lang="en-GB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 dirty="0" smtClean="0">
                              <a:latin typeface="Cambria Math" panose="02040503050406030204" pitchFamily="18" charset="0"/>
                            </a:rPr>
                            <m:t>TTT</m:t>
                          </m:r>
                          <m:r>
                            <a:rPr lang="en-GB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1162050" lvl="2" indent="0">
                  <a:buNone/>
                </a:pPr>
                <a:r>
                  <a:rPr lang="en-GB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: Exactly one head appeared</a:t>
                </a:r>
              </a:p>
              <a:p>
                <a:pPr marL="1162050" lvl="2" indent="0">
                  <a:buNone/>
                </a:pPr>
                <a:endParaRPr lang="en-US" dirty="0"/>
              </a:p>
              <a:p>
                <a:pPr marL="1162050" lvl="2" indent="0">
                  <a:buNone/>
                </a:pPr>
                <a:r>
                  <a:rPr lang="en-US" dirty="0"/>
                  <a:t>The complementary event corresponds to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is as follow: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7F7D10-D8B0-410E-807A-BCC5FEEF19E3}"/>
                  </a:ext>
                </a:extLst>
              </p:cNvPr>
              <p:cNvSpPr txBox="1"/>
              <p:nvPr/>
            </p:nvSpPr>
            <p:spPr>
              <a:xfrm>
                <a:off x="1340756" y="4181183"/>
                <a:ext cx="4644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7F7D10-D8B0-410E-807A-BCC5FEEF1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56" y="4181183"/>
                <a:ext cx="4644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26B78-0D4E-4D15-8809-19F3BF22C780}"/>
                  </a:ext>
                </a:extLst>
              </p:cNvPr>
              <p:cNvSpPr txBox="1"/>
              <p:nvPr/>
            </p:nvSpPr>
            <p:spPr>
              <a:xfrm>
                <a:off x="1340757" y="5523396"/>
                <a:ext cx="4644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26B78-0D4E-4D15-8809-19F3BF22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57" y="5523396"/>
                <a:ext cx="4644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9AB475-0778-4AB4-AB17-630F7D7F56CD}"/>
                  </a:ext>
                </a:extLst>
              </p:cNvPr>
              <p:cNvSpPr txBox="1"/>
              <p:nvPr/>
            </p:nvSpPr>
            <p:spPr>
              <a:xfrm>
                <a:off x="1731595" y="5523396"/>
                <a:ext cx="63456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HHH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HHT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HTH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THH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TTT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9AB475-0778-4AB4-AB17-630F7D7F5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95" y="5523396"/>
                <a:ext cx="634560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157EF5-91A7-416D-B53A-7ADAD9ABBB7F}"/>
                  </a:ext>
                </a:extLst>
              </p:cNvPr>
              <p:cNvSpPr txBox="1"/>
              <p:nvPr/>
            </p:nvSpPr>
            <p:spPr>
              <a:xfrm>
                <a:off x="1731595" y="4181183"/>
                <a:ext cx="35519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HTT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THT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TTH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157EF5-91A7-416D-B53A-7ADAD9ABB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95" y="4181183"/>
                <a:ext cx="355197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59E6FD-072B-44B0-9F2E-860021B86368}"/>
              </a:ext>
            </a:extLst>
          </p:cNvPr>
          <p:cNvCxnSpPr/>
          <p:nvPr/>
        </p:nvCxnSpPr>
        <p:spPr>
          <a:xfrm>
            <a:off x="5141012" y="3233902"/>
            <a:ext cx="647700" cy="0"/>
          </a:xfrm>
          <a:prstGeom prst="line">
            <a:avLst/>
          </a:prstGeom>
          <a:ln w="38100" cap="rnd">
            <a:solidFill>
              <a:srgbClr val="B71B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D2A7AB-371E-403E-9F44-26B9ED1F7EA1}"/>
              </a:ext>
            </a:extLst>
          </p:cNvPr>
          <p:cNvCxnSpPr/>
          <p:nvPr/>
        </p:nvCxnSpPr>
        <p:spPr>
          <a:xfrm>
            <a:off x="6939332" y="3233902"/>
            <a:ext cx="647700" cy="0"/>
          </a:xfrm>
          <a:prstGeom prst="line">
            <a:avLst/>
          </a:prstGeom>
          <a:ln w="38100" cap="rnd">
            <a:solidFill>
              <a:srgbClr val="B71B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B16660-8413-4177-B097-A0DD89BF32C1}"/>
              </a:ext>
            </a:extLst>
          </p:cNvPr>
          <p:cNvCxnSpPr/>
          <p:nvPr/>
        </p:nvCxnSpPr>
        <p:spPr>
          <a:xfrm>
            <a:off x="7846112" y="3233902"/>
            <a:ext cx="647700" cy="0"/>
          </a:xfrm>
          <a:prstGeom prst="line">
            <a:avLst/>
          </a:prstGeom>
          <a:ln w="38100" cap="rnd">
            <a:solidFill>
              <a:srgbClr val="B71B1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Events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Mutually Exclusive Event</a:t>
                </a:r>
              </a:p>
              <a:p>
                <a:pPr lvl="1"/>
                <a:r>
                  <a:rPr lang="en-US" dirty="0"/>
                  <a:t>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are known as mutually exclusive even if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𝛟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dirty="0"/>
              </a:p>
              <a:p>
                <a:pPr lvl="2"/>
                <a:r>
                  <a:rPr lang="en-US" dirty="0"/>
                  <a:t>For experiment of throwing a die, a sample space is</a:t>
                </a:r>
                <a:r>
                  <a:rPr lang="en-IN" dirty="0"/>
                  <a:t> </a:t>
                </a:r>
                <a:endParaRPr lang="en-IN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6 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marL="9144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2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6 </m:t>
                        </m:r>
                      </m:e>
                    </m:d>
                    <m:r>
                      <a:rPr lang="en-IN" i="0">
                        <a:latin typeface="Cambria Math" panose="02040503050406030204" pitchFamily="18" charset="0"/>
                      </a:rPr>
                      <m:t>,  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5 </m:t>
                        </m:r>
                      </m:e>
                    </m:d>
                    <m:r>
                      <a:rPr lang="en-IN" i="0">
                        <a:latin typeface="Cambria Math" panose="02040503050406030204" pitchFamily="18" charset="0"/>
                      </a:rPr>
                      <m:t>,  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, 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5 </m:t>
                        </m:r>
                      </m:e>
                    </m:d>
                  </m:oMath>
                </a14:m>
                <a:r>
                  <a:rPr lang="en-IN" dirty="0"/>
                  <a:t> be events.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157EF5-91A7-416D-B53A-7ADAD9ABBB7F}"/>
                  </a:ext>
                </a:extLst>
              </p:cNvPr>
              <p:cNvSpPr txBox="1"/>
              <p:nvPr/>
            </p:nvSpPr>
            <p:spPr>
              <a:xfrm>
                <a:off x="1058906" y="5444745"/>
                <a:ext cx="435976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just"/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are mutually exclusive events.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157EF5-91A7-416D-B53A-7ADAD9ABB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06" y="5444745"/>
                <a:ext cx="4359761" cy="954107"/>
              </a:xfrm>
              <a:prstGeom prst="rect">
                <a:avLst/>
              </a:prstGeom>
              <a:blipFill>
                <a:blip r:embed="rId3"/>
                <a:stretch>
                  <a:fillRect l="-2937" t="-6369" r="-2797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A938FF-7545-4183-9417-6783CB079F00}"/>
                  </a:ext>
                </a:extLst>
              </p:cNvPr>
              <p:cNvSpPr txBox="1"/>
              <p:nvPr/>
            </p:nvSpPr>
            <p:spPr>
              <a:xfrm>
                <a:off x="6095999" y="5444745"/>
                <a:ext cx="4944533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just"/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 are not mutually exclusive events.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A938FF-7545-4183-9417-6783CB079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444745"/>
                <a:ext cx="4944533" cy="954107"/>
              </a:xfrm>
              <a:prstGeom prst="rect">
                <a:avLst/>
              </a:prstGeom>
              <a:blipFill>
                <a:blip r:embed="rId4"/>
                <a:stretch>
                  <a:fillRect l="-2466" t="-6369" r="-2466" b="-165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BE4E77-D40C-4EE8-9236-616EA9B24AB8}"/>
                  </a:ext>
                </a:extLst>
              </p:cNvPr>
              <p:cNvSpPr txBox="1"/>
              <p:nvPr/>
            </p:nvSpPr>
            <p:spPr>
              <a:xfrm>
                <a:off x="1047862" y="4771547"/>
                <a:ext cx="10421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BE4E77-D40C-4EE8-9236-616EA9B24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62" y="4771547"/>
                <a:ext cx="104219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8544A9-D5D2-48FA-8284-AB0A37791E00}"/>
                  </a:ext>
                </a:extLst>
              </p:cNvPr>
              <p:cNvSpPr txBox="1"/>
              <p:nvPr/>
            </p:nvSpPr>
            <p:spPr>
              <a:xfrm>
                <a:off x="6096000" y="4771547"/>
                <a:ext cx="10421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8544A9-D5D2-48FA-8284-AB0A37791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71547"/>
                <a:ext cx="10421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00CE8-6CA2-48D0-906A-5F9055946459}"/>
                  </a:ext>
                </a:extLst>
              </p:cNvPr>
              <p:cNvSpPr txBox="1"/>
              <p:nvPr/>
            </p:nvSpPr>
            <p:spPr>
              <a:xfrm>
                <a:off x="2023021" y="4771547"/>
                <a:ext cx="10421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00CE8-6CA2-48D0-906A-5F9055946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021" y="4771547"/>
                <a:ext cx="10421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F0CDC-AB99-4895-9A89-B523B810EB0B}"/>
                  </a:ext>
                </a:extLst>
              </p:cNvPr>
              <p:cNvSpPr txBox="1"/>
              <p:nvPr/>
            </p:nvSpPr>
            <p:spPr>
              <a:xfrm>
                <a:off x="7022082" y="4771547"/>
                <a:ext cx="16255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2F0CDC-AB99-4895-9A89-B523B810E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082" y="4771547"/>
                <a:ext cx="162559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8BB0B2-8513-465F-A0EE-E83A22D20B2D}"/>
                  </a:ext>
                </a:extLst>
              </p:cNvPr>
              <p:cNvSpPr txBox="1"/>
              <p:nvPr/>
            </p:nvSpPr>
            <p:spPr>
              <a:xfrm>
                <a:off x="8531567" y="4771547"/>
                <a:ext cx="10421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8BB0B2-8513-465F-A0EE-E83A22D20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567" y="4771547"/>
                <a:ext cx="104219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4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8" grpId="0"/>
      <p:bldP spid="6" grpId="0"/>
      <p:bldP spid="7" grpId="0"/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4310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3" y="560256"/>
            <a:ext cx="10485385" cy="4736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2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Bayes’ Theorem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Total </a:t>
            </a:r>
            <a:r>
              <a:rPr lang="en-IN" sz="2400" dirty="0">
                <a:solidFill>
                  <a:srgbClr val="002060"/>
                </a:solidFill>
              </a:rPr>
              <a:t>Probability</a:t>
            </a:r>
          </a:p>
          <a:p>
            <a:pPr marL="1371600" lvl="2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Bayes’ Theorem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Random Variables and Probability Function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Discrete &amp; Continuous Random Variable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Probability Distribution of random variable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</a:rPr>
              <a:t>Probability Mass Function &amp; Probability Density Function</a:t>
            </a:r>
            <a:endParaRPr lang="en-GB" sz="2400" dirty="0">
              <a:solidFill>
                <a:srgbClr val="00206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7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Exhaustive Events</a:t>
                </a:r>
              </a:p>
              <a:p>
                <a:pPr lvl="1">
                  <a:spcAft>
                    <a:spcPts val="300"/>
                  </a:spcAft>
                </a:pPr>
                <a:r>
                  <a:rPr lang="en-US" dirty="0"/>
                  <a:t>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 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dirty="0"/>
                  <a:t> of a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 dirty="0"/>
                  <a:t> are known as exhaustive events, if</a:t>
                </a:r>
                <a:endParaRPr lang="en-US" dirty="0"/>
              </a:p>
              <a:p>
                <a:pPr marL="62230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𝐢</m:t>
                          </m:r>
                          <m:r>
                            <a:rPr lang="en-IN" b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𝐧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  <m:r>
                        <a:rPr lang="en-IN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𝐄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∪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𝐄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∪</m:t>
                      </m:r>
                      <m:r>
                        <a:rPr lang="en-IN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…</m:t>
                      </m:r>
                      <m:r>
                        <a:rPr lang="en-US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∪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𝐄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𝐧</m:t>
                          </m:r>
                        </m:sub>
                      </m:sSub>
                      <m:r>
                        <a:rPr lang="en-IN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1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Exhaustive Events</a:t>
                </a:r>
              </a:p>
              <a:p>
                <a:pPr lvl="1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For example:</a:t>
                </a:r>
                <a:endParaRPr lang="en-IN" dirty="0"/>
              </a:p>
              <a:p>
                <a:pPr lvl="2"/>
                <a:r>
                  <a:rPr lang="en-GB" dirty="0"/>
                  <a:t>In experiment of rolling a die,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6 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895350" lvl="2" indent="0">
                  <a:buNone/>
                </a:pPr>
                <a:r>
                  <a:rPr lang="en-GB" dirty="0"/>
                  <a:t>Let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 : A number less than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 appears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3 </m:t>
                        </m:r>
                      </m:e>
                    </m:d>
                  </m:oMath>
                </a14:m>
                <a:endParaRPr lang="en-GB" dirty="0"/>
              </a:p>
              <a:p>
                <a:pPr marL="1428750" lvl="2" indent="0">
                  <a:buNone/>
                </a:pPr>
                <a:r>
                  <a:rPr lang="en-GB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 : A number greater than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 but less than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dirty="0"/>
                  <a:t> appears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3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</m:e>
                    </m:d>
                  </m:oMath>
                </a14:m>
                <a:endParaRPr lang="en-GB" dirty="0"/>
              </a:p>
              <a:p>
                <a:pPr marL="1428750" lvl="2" indent="0">
                  <a:buNone/>
                </a:pPr>
                <a:r>
                  <a:rPr lang="en-GB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GB" dirty="0"/>
                  <a:t> : A number greater than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 appears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 5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 </m:t>
                        </m:r>
                        <m:r>
                          <a:rPr lang="en-GB" i="0" dirty="0">
                            <a:latin typeface="Cambria Math" panose="02040503050406030204" pitchFamily="18" charset="0"/>
                          </a:rPr>
                          <m:t>6 </m:t>
                        </m:r>
                      </m:e>
                    </m:d>
                  </m:oMath>
                </a14:m>
                <a:endParaRPr lang="en-GB" dirty="0"/>
              </a:p>
              <a:p>
                <a:pPr marL="895350" lvl="2" indent="0" algn="l">
                  <a:buNone/>
                </a:pPr>
                <a:r>
                  <a:rPr lang="en-GB" dirty="0"/>
                  <a:t>Now, </a:t>
                </a:r>
                <a:endParaRPr lang="en-IN" i="0" dirty="0">
                  <a:latin typeface="Cambria Math" panose="02040503050406030204" pitchFamily="18" charset="0"/>
                </a:endParaRPr>
              </a:p>
              <a:p>
                <a:pPr marL="895350" lvl="2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1, 2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6 </m:t>
                          </m:r>
                        </m:e>
                      </m:d>
                    </m:oMath>
                  </m:oMathPara>
                </a14:m>
                <a:endParaRPr lang="en-IN" i="0" dirty="0">
                  <a:latin typeface="Cambria Math" panose="02040503050406030204" pitchFamily="18" charset="0"/>
                </a:endParaRPr>
              </a:p>
              <a:p>
                <a:pPr marL="2324100" lvl="2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, 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6 </m:t>
                          </m:r>
                        </m:e>
                      </m:d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92E8D-8A0B-454D-82FF-F6BC264696C2}"/>
                  </a:ext>
                </a:extLst>
              </p:cNvPr>
              <p:cNvSpPr txBox="1"/>
              <p:nvPr/>
            </p:nvSpPr>
            <p:spPr>
              <a:xfrm>
                <a:off x="8072438" y="5330560"/>
                <a:ext cx="3700462" cy="1123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>
                  <a:lnSpc>
                    <a:spcPct val="125000"/>
                  </a:lnSpc>
                  <a:spcBef>
                    <a:spcPts val="1000"/>
                  </a:spcBef>
                  <a:buNone/>
                </a:pPr>
                <a:r>
                  <a:rPr lang="en-GB" sz="2800" dirty="0">
                    <a:solidFill>
                      <a:srgbClr val="002060"/>
                    </a:solidFill>
                  </a:rPr>
                  <a:t>Hence,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are exhaustive events.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92E8D-8A0B-454D-82FF-F6BC26469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38" y="5330560"/>
                <a:ext cx="3700462" cy="1123449"/>
              </a:xfrm>
              <a:prstGeom prst="rect">
                <a:avLst/>
              </a:prstGeom>
              <a:blipFill>
                <a:blip r:embed="rId3"/>
                <a:stretch>
                  <a:fillRect l="-2636" b="-140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54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Furthermore, if </a:t>
                </a:r>
              </a:p>
              <a:p>
                <a:pPr marL="2667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𝐄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𝐢</m:t>
                        </m:r>
                      </m:sub>
                    </m:sSub>
                    <m:r>
                      <a:rPr lang="en-US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∩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𝐄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𝐣</m:t>
                        </m:r>
                      </m:sub>
                    </m:sSub>
                    <m:r>
                      <a:rPr lang="en-IN" b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𝛟</m:t>
                    </m:r>
                  </m:oMath>
                </a14:m>
                <a:r>
                  <a:rPr lang="en-US" i="0" dirty="0"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i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j</m:t>
                    </m:r>
                  </m:oMath>
                </a14:m>
                <a:r>
                  <a:rPr lang="en-US" i="0" dirty="0"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and</a:t>
                </a:r>
                <a:endParaRPr lang="en-IN" b="1" i="1" dirty="0">
                  <a:solidFill>
                    <a:srgbClr val="FF0000"/>
                  </a:solidFill>
                  <a:effectLst/>
                </a:endParaRPr>
              </a:p>
              <a:p>
                <a:pPr marL="26670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𝐢</m:t>
                          </m:r>
                          <m:r>
                            <a:rPr lang="en-IN" b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𝐧</m:t>
                          </m:r>
                        </m:sup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  <m:r>
                        <a:rPr lang="en-IN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𝐒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,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266700" indent="0">
                  <a:buNone/>
                </a:pPr>
                <a:r>
                  <a:rPr lang="en-US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then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E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 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E</m:t>
                        </m:r>
                      </m:e>
                      <m:sub>
                        <m:r>
                          <a:rPr lang="en-IN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 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…</m:t>
                    </m:r>
                    <m:r>
                      <a:rPr lang="en-IN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 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are known as </a:t>
                </a:r>
                <a:r>
                  <a:rPr lang="en-IN" b="1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mutually exclusive and exhaustive</a:t>
                </a:r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events.</a:t>
                </a:r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17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Method 2.1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61050"/>
            <a:ext cx="10515600" cy="1500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Basic Terminologies</a:t>
            </a:r>
          </a:p>
        </p:txBody>
      </p:sp>
    </p:spTree>
    <p:extLst>
      <p:ext uri="{BB962C8B-B14F-4D97-AF65-F5344CB8AC3E}">
        <p14:creationId xmlns:p14="http://schemas.microsoft.com/office/powerpoint/2010/main" val="549183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10549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A coin is tossed twice, and their up faces are recorded. What is the sample               space for this experiment?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6211" y="2081930"/>
                <a:ext cx="392386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S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11" y="2081930"/>
                <a:ext cx="39238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5515931-156D-0A82-06C6-286B91A994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4147" y="2081930"/>
                <a:ext cx="3705778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002060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i="0" smtClean="0">
                            <a:solidFill>
                              <a:schemeClr val="bg1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chemeClr val="bg1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HH</m:t>
                        </m:r>
                        <m:r>
                          <a:rPr lang="en-IN" b="0" i="0" smtClean="0">
                            <a:solidFill>
                              <a:schemeClr val="bg1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, 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chemeClr val="bg1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HT</m:t>
                        </m:r>
                        <m:r>
                          <a:rPr lang="en-IN" i="0">
                            <a:solidFill>
                              <a:schemeClr val="bg1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, 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chemeClr val="bg1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TH</m:t>
                        </m:r>
                        <m:r>
                          <a:rPr lang="en-IN" i="0">
                            <a:solidFill>
                              <a:schemeClr val="bg1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, 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chemeClr val="bg1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TT</m:t>
                        </m:r>
                        <m:r>
                          <a:rPr lang="en-IN" b="0" i="0" smtClean="0">
                            <a:solidFill>
                              <a:schemeClr val="bg1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5515931-156D-0A82-06C6-286B91A9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47" y="2081930"/>
                <a:ext cx="370577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81" y="2081930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E144CFD2-8BC9-434F-99D2-2DD89FA03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05338"/>
              </p:ext>
            </p:extLst>
          </p:nvPr>
        </p:nvGraphicFramePr>
        <p:xfrm>
          <a:off x="7708951" y="2394500"/>
          <a:ext cx="4351868" cy="378000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175934">
                  <a:extLst>
                    <a:ext uri="{9D8B030D-6E8A-4147-A177-3AD203B41FA5}">
                      <a16:colId xmlns:a16="http://schemas.microsoft.com/office/drawing/2014/main" val="2352154845"/>
                    </a:ext>
                  </a:extLst>
                </a:gridCol>
                <a:gridCol w="2175934">
                  <a:extLst>
                    <a:ext uri="{9D8B030D-6E8A-4147-A177-3AD203B41FA5}">
                      <a16:colId xmlns:a16="http://schemas.microsoft.com/office/drawing/2014/main" val="3387804877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Coin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dirty="0"/>
                        <a:t>Coin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262752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382387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322798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561815"/>
                  </a:ext>
                </a:extLst>
              </a:tr>
              <a:tr h="756000"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644088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68622B1E-44A3-44A2-B1C1-8D969737DA50}"/>
              </a:ext>
            </a:extLst>
          </p:cNvPr>
          <p:cNvSpPr txBox="1"/>
          <p:nvPr/>
        </p:nvSpPr>
        <p:spPr>
          <a:xfrm>
            <a:off x="8454509" y="3256387"/>
            <a:ext cx="84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28E5C3-F9BD-4D53-9C04-51C590989E41}"/>
              </a:ext>
            </a:extLst>
          </p:cNvPr>
          <p:cNvSpPr txBox="1"/>
          <p:nvPr/>
        </p:nvSpPr>
        <p:spPr>
          <a:xfrm>
            <a:off x="10550009" y="3256387"/>
            <a:ext cx="84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762EAD-DE19-42A4-9AAB-101C7D6414EA}"/>
              </a:ext>
            </a:extLst>
          </p:cNvPr>
          <p:cNvSpPr txBox="1"/>
          <p:nvPr/>
        </p:nvSpPr>
        <p:spPr>
          <a:xfrm>
            <a:off x="8454509" y="4025983"/>
            <a:ext cx="84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432AF8-A804-4A6F-8375-96983D1A887D}"/>
              </a:ext>
            </a:extLst>
          </p:cNvPr>
          <p:cNvSpPr txBox="1"/>
          <p:nvPr/>
        </p:nvSpPr>
        <p:spPr>
          <a:xfrm>
            <a:off x="10550009" y="4025434"/>
            <a:ext cx="84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AF79638-CF8E-49C8-B5A4-20D0B1641C9A}"/>
              </a:ext>
            </a:extLst>
          </p:cNvPr>
          <p:cNvSpPr txBox="1"/>
          <p:nvPr/>
        </p:nvSpPr>
        <p:spPr>
          <a:xfrm>
            <a:off x="8454509" y="4795579"/>
            <a:ext cx="84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019B96-04B7-4FD8-A829-4EDE51EE7284}"/>
              </a:ext>
            </a:extLst>
          </p:cNvPr>
          <p:cNvSpPr txBox="1"/>
          <p:nvPr/>
        </p:nvSpPr>
        <p:spPr>
          <a:xfrm>
            <a:off x="10550009" y="4794481"/>
            <a:ext cx="84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A9B304-C2A1-4F6E-B571-F7A10CAD85C5}"/>
              </a:ext>
            </a:extLst>
          </p:cNvPr>
          <p:cNvSpPr txBox="1"/>
          <p:nvPr/>
        </p:nvSpPr>
        <p:spPr>
          <a:xfrm>
            <a:off x="8454509" y="5565175"/>
            <a:ext cx="84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B803EE-2CF4-4C11-92C0-1941BD42A8BF}"/>
              </a:ext>
            </a:extLst>
          </p:cNvPr>
          <p:cNvSpPr txBox="1"/>
          <p:nvPr/>
        </p:nvSpPr>
        <p:spPr>
          <a:xfrm>
            <a:off x="10550009" y="5563528"/>
            <a:ext cx="84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AD9F7419-7B81-4497-BF1A-5DD036BAB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2398" y="2081930"/>
                <a:ext cx="78719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HH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AD9F7419-7B81-4497-BF1A-5DD036BAB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98" y="2081930"/>
                <a:ext cx="7871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07460ACE-9541-49E5-850E-A166765B4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1674" y="2081930"/>
                <a:ext cx="78719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T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07460ACE-9541-49E5-850E-A166765B4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674" y="2081930"/>
                <a:ext cx="7871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239C608-4719-4A39-8107-14BB72086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0949" y="2082480"/>
                <a:ext cx="78719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H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239C608-4719-4A39-8107-14BB7208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49" y="2082480"/>
                <a:ext cx="7871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B0DEAE9A-CDCA-4AF2-B55F-D6211F82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5348" y="2081930"/>
                <a:ext cx="78719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T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B0DEAE9A-CDCA-4AF2-B55F-D6211F82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348" y="2081930"/>
                <a:ext cx="787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64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50" grpId="0" animBg="1"/>
      <p:bldP spid="48" grpId="0" build="p"/>
      <p:bldP spid="51" grpId="0" build="p"/>
      <p:bldP spid="57" grpId="0" build="p"/>
      <p:bldP spid="58" grpId="0" build="p"/>
      <p:bldP spid="69" grpId="0" build="p"/>
      <p:bldP spid="70" grpId="0" build="p"/>
      <p:bldP spid="71" grpId="0" build="p"/>
      <p:bldP spid="72" grpId="0" build="p"/>
      <p:bldP spid="73" grpId="0" build="p"/>
      <p:bldP spid="74" grpId="0" build="p"/>
      <p:bldP spid="75" grpId="0" build="p"/>
      <p:bldP spid="7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7" y="869082"/>
            <a:ext cx="11929643" cy="1200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dirty="0"/>
              <a:t>Find the sample space associated with the experiment of rolling a pair of dice once. Also, find the number of elements of this sample space.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6674" y="3746544"/>
                <a:ext cx="392386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S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674" y="3746544"/>
                <a:ext cx="39238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81" y="2220371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AD9F7419-7B81-4497-BF1A-5DD036BAB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2315274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AD9F7419-7B81-4497-BF1A-5DD036BAB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2315274"/>
                <a:ext cx="766467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0C88CCD-ABF6-487A-A003-269BE830EF70}"/>
              </a:ext>
            </a:extLst>
          </p:cNvPr>
          <p:cNvSpPr txBox="1">
            <a:spLocks/>
          </p:cNvSpPr>
          <p:nvPr/>
        </p:nvSpPr>
        <p:spPr>
          <a:xfrm>
            <a:off x="1696209" y="6030329"/>
            <a:ext cx="5568191" cy="5329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00000"/>
              </a:lnSpc>
              <a:buClr>
                <a:srgbClr val="B84742"/>
              </a:buClr>
              <a:buNone/>
            </a:pPr>
            <a:r>
              <a:rPr lang="en-US" b="0" i="0" dirty="0">
                <a:solidFill>
                  <a:srgbClr val="002060"/>
                </a:solidFill>
                <a:latin typeface="+mj-lt"/>
              </a:rPr>
              <a:t>Number of elements in sample space</a:t>
            </a:r>
            <a:endParaRPr lang="en-US" dirty="0">
              <a:solidFill>
                <a:srgbClr val="002060"/>
              </a:solidFill>
              <a:uFill>
                <a:solidFill>
                  <a:srgbClr val="0070C0"/>
                </a:solidFill>
              </a:uFill>
              <a:latin typeface="+mj-lt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8ACB5E63-862E-4163-AA13-12002EDC9A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5007" y="6047262"/>
                <a:ext cx="3140323" cy="5329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=6×6=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8ACB5E63-862E-4163-AA13-12002EDC9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007" y="6047262"/>
                <a:ext cx="3140323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1F89A554-E2B8-4CED-B289-CA336FD15D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2893347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1F89A554-E2B8-4CED-B289-CA336FD1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2893347"/>
                <a:ext cx="766467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2D4EBDC6-784A-4AE6-9E78-54C1F02AB9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3471420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2D4EBDC6-784A-4AE6-9E78-54C1F02AB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3471420"/>
                <a:ext cx="766467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CC54FF6A-58C1-4E24-95FC-C541A5AD5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4049493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CC54FF6A-58C1-4E24-95FC-C541A5AD5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4049493"/>
                <a:ext cx="76646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BF87C0D-54F3-48FD-8145-95C3433AFC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4627566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DBF87C0D-54F3-48FD-8145-95C3433AF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4627566"/>
                <a:ext cx="766467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435070D4-8589-4C89-B816-785D10AD4F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5205639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435070D4-8589-4C89-B816-785D10AD4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5205639"/>
                <a:ext cx="76646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095971F7-FA89-4773-8F93-723BECD20CF1}"/>
              </a:ext>
            </a:extLst>
          </p:cNvPr>
          <p:cNvSpPr/>
          <p:nvPr/>
        </p:nvSpPr>
        <p:spPr>
          <a:xfrm>
            <a:off x="2533318" y="2321808"/>
            <a:ext cx="392386" cy="3456000"/>
          </a:xfrm>
          <a:prstGeom prst="leftBrace">
            <a:avLst>
              <a:gd name="adj1" fmla="val 64650"/>
              <a:gd name="adj2" fmla="val 50000"/>
            </a:avLst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D2CF34DB-F445-469F-BE68-0DC55DF67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7016" y="3750610"/>
                <a:ext cx="392386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D2CF34DB-F445-469F-BE68-0DC55DF67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016" y="3750610"/>
                <a:ext cx="39238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Left Brace 65">
            <a:extLst>
              <a:ext uri="{FF2B5EF4-FFF2-40B4-BE49-F238E27FC236}">
                <a16:creationId xmlns:a16="http://schemas.microsoft.com/office/drawing/2014/main" id="{325DE5A2-0749-4B5F-9EE5-E787013D474F}"/>
              </a:ext>
            </a:extLst>
          </p:cNvPr>
          <p:cNvSpPr/>
          <p:nvPr/>
        </p:nvSpPr>
        <p:spPr>
          <a:xfrm flipH="1">
            <a:off x="10256051" y="2321808"/>
            <a:ext cx="392386" cy="3456000"/>
          </a:xfrm>
          <a:prstGeom prst="leftBrace">
            <a:avLst>
              <a:gd name="adj1" fmla="val 54940"/>
              <a:gd name="adj2" fmla="val 50000"/>
            </a:avLst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84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0" grpId="0" animBg="1"/>
      <p:bldP spid="73" grpId="0" build="p"/>
      <p:bldP spid="68" grpId="0" build="p"/>
      <p:bldP spid="78" grpId="0" build="p"/>
      <p:bldP spid="51" grpId="0" build="p"/>
      <p:bldP spid="57" grpId="0" build="p"/>
      <p:bldP spid="58" grpId="0" build="p"/>
      <p:bldP spid="62" grpId="0" build="p"/>
      <p:bldP spid="63" grpId="0" build="p"/>
      <p:bldP spid="3" grpId="0" animBg="1"/>
      <p:bldP spid="65" grpId="0" build="p"/>
      <p:bldP spid="6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8CF3FA-1508-4014-9099-194A93593E10}"/>
                  </a:ext>
                </a:extLst>
              </p:cNvPr>
              <p:cNvSpPr txBox="1"/>
              <p:nvPr/>
            </p:nvSpPr>
            <p:spPr>
              <a:xfrm>
                <a:off x="2178307" y="2730880"/>
                <a:ext cx="7835386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1 </m:t>
                                    </m:r>
                                  </m:e>
                                </m:d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2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3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4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5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1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2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3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4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5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  <m:r>
                            <a:rPr lang="en-IN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8CF3FA-1508-4014-9099-194A9359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07" y="2730880"/>
                <a:ext cx="7835386" cy="1467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7" y="869081"/>
                <a:ext cx="11929643" cy="1656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5000"/>
                  </a:lnSpc>
                  <a:spcBef>
                    <a:spcPts val="1000"/>
                  </a:spcBef>
                </a:pPr>
                <a:r>
                  <a:rPr lang="en-US" dirty="0"/>
                  <a:t>A coin is tossed. If it shows head, we draw a ball from a bag which contains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blue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white balls; if it shows tail, we throw a die. Describe the sample space of this experiment.</a:t>
                </a: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869081"/>
                <a:ext cx="11929643" cy="1656000"/>
              </a:xfrm>
              <a:prstGeom prst="rect">
                <a:avLst/>
              </a:prstGeom>
              <a:blipFill>
                <a:blip r:embed="rId3"/>
                <a:stretch>
                  <a:fillRect l="-1074" r="-1074" b="-10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3777" y="3203253"/>
                <a:ext cx="392386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S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77" y="3203253"/>
                <a:ext cx="3923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81" y="2734480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AD9F7419-7B81-4497-BF1A-5DD036BAB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37731" y="2902498"/>
                <a:ext cx="95110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AD9F7419-7B81-4497-BF1A-5DD036BAB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731" y="2902498"/>
                <a:ext cx="9511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3017878-4F48-4AD9-8B63-8C5B2A9FE2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24576" y="2902498"/>
                <a:ext cx="95110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3017878-4F48-4AD9-8B63-8C5B2A9FE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76" y="2902498"/>
                <a:ext cx="9511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821314F-4EBA-4FDF-80F1-5407BA8941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1421" y="2902498"/>
                <a:ext cx="95110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821314F-4EBA-4FDF-80F1-5407BA894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421" y="2902498"/>
                <a:ext cx="95110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9D3E467-E4EE-4825-9266-843516EF6E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8266" y="2902498"/>
                <a:ext cx="95110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IN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9D3E467-E4EE-4825-9266-843516EF6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266" y="2902498"/>
                <a:ext cx="95110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5BAE7E3-32AE-40B1-91CF-C5746B9E6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5111" y="2902498"/>
                <a:ext cx="95110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IN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5BAE7E3-32AE-40B1-91CF-C5746B9E6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111" y="2902498"/>
                <a:ext cx="95110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96287DB9-74C6-482B-BA33-72CE5EBF6A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1956" y="2902498"/>
                <a:ext cx="95110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IN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96287DB9-74C6-482B-BA33-72CE5EBF6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956" y="2902498"/>
                <a:ext cx="95110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4B3B8309-0389-49FC-95DA-55E2C6B62C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8803" y="2902498"/>
                <a:ext cx="95110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IN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4B3B8309-0389-49FC-95DA-55E2C6B62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803" y="2902498"/>
                <a:ext cx="95110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6F9046AB-6D67-4DA1-B281-FAE9C5B47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697" y="3508412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6F9046AB-6D67-4DA1-B281-FAE9C5B4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97" y="3508412"/>
                <a:ext cx="78603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6C044F6-014C-4601-A82C-65954BC410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6221" y="3508412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6C044F6-014C-4601-A82C-65954BC4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221" y="3508412"/>
                <a:ext cx="7860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370F0FC0-310C-4A8C-91BA-2D08AF0F71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1745" y="3508412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370F0FC0-310C-4A8C-91BA-2D08AF0F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745" y="3508412"/>
                <a:ext cx="7860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C2C5EAA-6372-41A9-A7C1-9FC8607635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7269" y="3508412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C2C5EAA-6372-41A9-A7C1-9FC860763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269" y="3508412"/>
                <a:ext cx="7860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EEF1985-952A-4CFD-B151-A17D0EFD9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2793" y="3508412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EEF1985-952A-4CFD-B151-A17D0EFD9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93" y="3508412"/>
                <a:ext cx="7860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67AE011F-FA55-409C-BE34-C5EFE0CC7D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48319" y="3508412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67AE011F-FA55-409C-BE34-C5EFE0CC7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19" y="3508412"/>
                <a:ext cx="78603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A15195C-A666-43D1-A481-99B0F9CB77F4}"/>
              </a:ext>
            </a:extLst>
          </p:cNvPr>
          <p:cNvCxnSpPr>
            <a:cxnSpLocks/>
          </p:cNvCxnSpPr>
          <p:nvPr/>
        </p:nvCxnSpPr>
        <p:spPr>
          <a:xfrm>
            <a:off x="2707886" y="1388477"/>
            <a:ext cx="2291554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7CD5501-963E-4BCA-92B3-424758189E4A}"/>
              </a:ext>
            </a:extLst>
          </p:cNvPr>
          <p:cNvCxnSpPr>
            <a:cxnSpLocks/>
          </p:cNvCxnSpPr>
          <p:nvPr/>
        </p:nvCxnSpPr>
        <p:spPr>
          <a:xfrm>
            <a:off x="5632678" y="1388477"/>
            <a:ext cx="6248142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21AE300-3005-442C-94A3-7B966E6C2880}"/>
              </a:ext>
            </a:extLst>
          </p:cNvPr>
          <p:cNvCxnSpPr>
            <a:cxnSpLocks/>
          </p:cNvCxnSpPr>
          <p:nvPr/>
        </p:nvCxnSpPr>
        <p:spPr>
          <a:xfrm>
            <a:off x="258932" y="1941583"/>
            <a:ext cx="2291554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D104CAA-690C-4977-B227-B06A13CE34B5}"/>
              </a:ext>
            </a:extLst>
          </p:cNvPr>
          <p:cNvCxnSpPr>
            <a:cxnSpLocks/>
          </p:cNvCxnSpPr>
          <p:nvPr/>
        </p:nvCxnSpPr>
        <p:spPr>
          <a:xfrm>
            <a:off x="2858381" y="1941583"/>
            <a:ext cx="1937947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AC53CFA-060F-4B40-9168-6DE8F6319080}"/>
              </a:ext>
            </a:extLst>
          </p:cNvPr>
          <p:cNvCxnSpPr>
            <a:cxnSpLocks/>
          </p:cNvCxnSpPr>
          <p:nvPr/>
        </p:nvCxnSpPr>
        <p:spPr>
          <a:xfrm>
            <a:off x="5452800" y="1941583"/>
            <a:ext cx="1570865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AC251A-67AF-4742-A6FF-83AF9F234378}"/>
              </a:ext>
            </a:extLst>
          </p:cNvPr>
          <p:cNvCxnSpPr>
            <a:cxnSpLocks/>
            <a:stCxn id="4" idx="3"/>
            <a:endCxn id="40" idx="1"/>
          </p:cNvCxnSpPr>
          <p:nvPr/>
        </p:nvCxnSpPr>
        <p:spPr>
          <a:xfrm flipV="1">
            <a:off x="8270122" y="4915356"/>
            <a:ext cx="716878" cy="254"/>
          </a:xfrm>
          <a:prstGeom prst="line">
            <a:avLst/>
          </a:prstGeom>
          <a:ln w="38100" cap="rnd">
            <a:solidFill>
              <a:srgbClr val="B14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5EFD3A-62DF-4474-9B60-52F6AA56436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674260" y="4915610"/>
            <a:ext cx="724499" cy="602874"/>
          </a:xfrm>
          <a:prstGeom prst="line">
            <a:avLst/>
          </a:prstGeom>
          <a:ln w="38100" cap="rnd">
            <a:solidFill>
              <a:srgbClr val="B14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0894F5-1D49-4DB8-ADE2-029096D9FA85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8270122" y="6121355"/>
            <a:ext cx="739763" cy="1"/>
          </a:xfrm>
          <a:prstGeom prst="line">
            <a:avLst/>
          </a:prstGeom>
          <a:ln w="38100" cap="rnd">
            <a:solidFill>
              <a:srgbClr val="B14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6FA13CD-4BBD-4A3A-94C9-67EEC32A7F0E}"/>
              </a:ext>
            </a:extLst>
          </p:cNvPr>
          <p:cNvSpPr/>
          <p:nvPr/>
        </p:nvSpPr>
        <p:spPr>
          <a:xfrm>
            <a:off x="8987000" y="4444497"/>
            <a:ext cx="3073820" cy="941717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rgbClr val="00978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352" tIns="38352" rIns="38352" bIns="38352" numCol="1" spcCol="1270" anchor="ctr" anchorCtr="0">
            <a:noAutofit/>
          </a:bodyPr>
          <a:lstStyle/>
          <a:p>
            <a:pPr marL="0" lvl="0" indent="0" algn="ctr" defTabSz="1244600">
              <a:spcBef>
                <a:spcPct val="0"/>
              </a:spcBef>
              <a:buNone/>
            </a:pPr>
            <a:endParaRPr lang="en-IN" sz="2800" kern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13F58-5215-485A-ABAA-C1BA29EC47B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6668" t="25169" r="53477" b="21678"/>
          <a:stretch/>
        </p:blipFill>
        <p:spPr>
          <a:xfrm>
            <a:off x="7398759" y="4479288"/>
            <a:ext cx="871363" cy="872643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5224AD-6FB2-4374-9079-92D0AF30966D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6674260" y="5518481"/>
            <a:ext cx="724499" cy="602875"/>
          </a:xfrm>
          <a:prstGeom prst="line">
            <a:avLst/>
          </a:prstGeom>
          <a:ln w="38100" cap="rnd">
            <a:solidFill>
              <a:srgbClr val="B14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217918FF-4360-4717-8322-3797025DC0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8395" t="25169" r="21750" b="21678"/>
          <a:stretch/>
        </p:blipFill>
        <p:spPr>
          <a:xfrm>
            <a:off x="7398759" y="5685034"/>
            <a:ext cx="871363" cy="87264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EB7B3A6F-0235-480D-9425-B608A6A87E76}"/>
              </a:ext>
            </a:extLst>
          </p:cNvPr>
          <p:cNvSpPr>
            <a:spLocks noChangeAspect="1"/>
          </p:cNvSpPr>
          <p:nvPr/>
        </p:nvSpPr>
        <p:spPr>
          <a:xfrm>
            <a:off x="9768623" y="4491615"/>
            <a:ext cx="432000" cy="432000"/>
          </a:xfrm>
          <a:prstGeom prst="ellips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extrusionH="95250">
            <a:bevelT w="215900" h="241300"/>
            <a:bevelB w="158750" h="184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AB2576-25AE-45B8-89BD-D934DC61E104}"/>
              </a:ext>
            </a:extLst>
          </p:cNvPr>
          <p:cNvSpPr>
            <a:spLocks noChangeAspect="1"/>
          </p:cNvSpPr>
          <p:nvPr/>
        </p:nvSpPr>
        <p:spPr>
          <a:xfrm>
            <a:off x="10296306" y="4491615"/>
            <a:ext cx="432000" cy="432000"/>
          </a:xfrm>
          <a:prstGeom prst="ellips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extrusionH="95250">
            <a:bevelT w="215900" h="241300"/>
            <a:bevelB w="158750" h="184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D9932A4-45EB-40E8-86B7-042C7D1004C8}"/>
              </a:ext>
            </a:extLst>
          </p:cNvPr>
          <p:cNvSpPr>
            <a:spLocks noChangeAspect="1"/>
          </p:cNvSpPr>
          <p:nvPr/>
        </p:nvSpPr>
        <p:spPr>
          <a:xfrm>
            <a:off x="10823988" y="4491615"/>
            <a:ext cx="432000" cy="432000"/>
          </a:xfrm>
          <a:prstGeom prst="ellips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extrusionH="95250">
            <a:bevelT w="215900" h="241300"/>
            <a:bevelB w="158750" h="184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734D589-1B02-49F7-8743-7BEDE8BA6950}"/>
              </a:ext>
            </a:extLst>
          </p:cNvPr>
          <p:cNvSpPr>
            <a:spLocks noChangeAspect="1"/>
          </p:cNvSpPr>
          <p:nvPr/>
        </p:nvSpPr>
        <p:spPr>
          <a:xfrm>
            <a:off x="9504786" y="490087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95250">
            <a:bevelT w="215900" h="241300"/>
            <a:bevelB w="158750" h="184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2B7BBE-CB91-4EB5-B4DF-3F7583B3CCFC}"/>
              </a:ext>
            </a:extLst>
          </p:cNvPr>
          <p:cNvSpPr>
            <a:spLocks noChangeAspect="1"/>
          </p:cNvSpPr>
          <p:nvPr/>
        </p:nvSpPr>
        <p:spPr>
          <a:xfrm>
            <a:off x="10035587" y="490087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95250">
            <a:bevelT w="215900" h="241300"/>
            <a:bevelB w="158750" h="184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FD213F6-FB11-4B28-8E7C-8A211175F6DE}"/>
              </a:ext>
            </a:extLst>
          </p:cNvPr>
          <p:cNvSpPr>
            <a:spLocks noChangeAspect="1"/>
          </p:cNvSpPr>
          <p:nvPr/>
        </p:nvSpPr>
        <p:spPr>
          <a:xfrm>
            <a:off x="10566388" y="490087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95250">
            <a:bevelT w="215900" h="241300"/>
            <a:bevelB w="158750" h="184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2688674-074F-478D-B79D-68D05B758FC0}"/>
              </a:ext>
            </a:extLst>
          </p:cNvPr>
          <p:cNvSpPr>
            <a:spLocks noChangeAspect="1"/>
          </p:cNvSpPr>
          <p:nvPr/>
        </p:nvSpPr>
        <p:spPr>
          <a:xfrm>
            <a:off x="11097190" y="490087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95250">
            <a:bevelT w="215900" h="241300"/>
            <a:bevelB w="158750" h="184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4DAC38B-9217-4C86-BDAC-1FE230BFC483}"/>
              </a:ext>
            </a:extLst>
          </p:cNvPr>
          <p:cNvSpPr/>
          <p:nvPr/>
        </p:nvSpPr>
        <p:spPr>
          <a:xfrm>
            <a:off x="8987000" y="5737688"/>
            <a:ext cx="3073820" cy="70752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rgbClr val="00978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352" tIns="38352" rIns="38352" bIns="38352" numCol="1" spcCol="1270" anchor="ctr" anchorCtr="0">
            <a:noAutofit/>
          </a:bodyPr>
          <a:lstStyle/>
          <a:p>
            <a:pPr algn="ctr" defTabSz="1244600">
              <a:spcBef>
                <a:spcPct val="0"/>
              </a:spcBef>
            </a:pPr>
            <a:endParaRPr lang="en-IN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602E34F-197C-4959-9C7C-D22A1FACEBB0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2986"/>
          <a:stretch/>
        </p:blipFill>
        <p:spPr bwMode="auto">
          <a:xfrm>
            <a:off x="9142872" y="5861238"/>
            <a:ext cx="1370244" cy="4604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9D69294-3517-4347-B95C-F9E3AFF4FE2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53021" r="12" b="-73"/>
          <a:stretch/>
        </p:blipFill>
        <p:spPr bwMode="auto">
          <a:xfrm>
            <a:off x="10529672" y="5861238"/>
            <a:ext cx="1370164" cy="4604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80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5" grpId="0" build="p"/>
      <p:bldP spid="50" grpId="0" animBg="1"/>
      <p:bldP spid="73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40" grpId="0" animBg="1"/>
      <p:bldP spid="48" grpId="0" animBg="1"/>
      <p:bldP spid="66" grpId="0" animBg="1"/>
      <p:bldP spid="68" grpId="0" animBg="1"/>
      <p:bldP spid="74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8CF3FA-1508-4014-9099-194A93593E10}"/>
                  </a:ext>
                </a:extLst>
              </p:cNvPr>
              <p:cNvSpPr txBox="1"/>
              <p:nvPr/>
            </p:nvSpPr>
            <p:spPr>
              <a:xfrm>
                <a:off x="2155760" y="3976976"/>
                <a:ext cx="5340093" cy="2617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2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3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4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    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1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2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4 </m:t>
                                    </m:r>
                                  </m:e>
                                </m:d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2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8CF3FA-1508-4014-9099-194A9359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60" y="3976976"/>
                <a:ext cx="5340093" cy="26177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378" y="5024218"/>
                <a:ext cx="492382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S</m:t>
                          </m:r>
                        </m:e>
                        <m: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3DAC30-F985-D34E-24BD-96AF816A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78" y="5024218"/>
                <a:ext cx="49238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2D3FB0B-D709-43AC-B65F-29361B504B61}"/>
              </a:ext>
            </a:extLst>
          </p:cNvPr>
          <p:cNvSpPr/>
          <p:nvPr/>
        </p:nvSpPr>
        <p:spPr>
          <a:xfrm>
            <a:off x="131181" y="3402957"/>
            <a:ext cx="149442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chemeClr val="accent6"/>
              </a:buClr>
            </a:pPr>
            <a:r>
              <a:rPr lang="en-GB" sz="2800" dirty="0">
                <a:solidFill>
                  <a:schemeClr val="bg1"/>
                </a:solidFill>
              </a:rPr>
              <a:t>Solution: 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6F9046AB-6D67-4DA1-B281-FAE9C5B47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2094" y="534929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CA</m:t>
                      </m:r>
                      <m: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6F9046AB-6D67-4DA1-B281-FAE9C5B4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94" y="5349297"/>
                <a:ext cx="7860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6C044F6-014C-4601-A82C-65954BC410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3406" y="534929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CB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6C044F6-014C-4601-A82C-65954BC4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406" y="5349297"/>
                <a:ext cx="7860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370F0FC0-310C-4A8C-91BA-2D08AF0F71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718" y="534929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370F0FC0-310C-4A8C-91BA-2D08AF0F7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18" y="5349297"/>
                <a:ext cx="7860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C2C5EAA-6372-41A9-A7C1-9FC8607635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029" y="534929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CD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C2C5EAA-6372-41A9-A7C1-9FC860763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029" y="5349297"/>
                <a:ext cx="7860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EEF1985-952A-4CFD-B151-A17D0EFD9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2094" y="595862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EEF1985-952A-4CFD-B151-A17D0EFD9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94" y="5958627"/>
                <a:ext cx="7860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67AE011F-FA55-409C-BE34-C5EFE0CC7D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3406" y="595862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67AE011F-FA55-409C-BE34-C5EFE0CC7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406" y="5958627"/>
                <a:ext cx="7860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61966B71-D17D-4B3F-96A2-C6020B72BB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2094" y="413063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AA</m:t>
                      </m:r>
                      <m: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61966B71-D17D-4B3F-96A2-C6020B72B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94" y="4130637"/>
                <a:ext cx="7860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F10C6EF-E644-4336-9227-056E6A713A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3406" y="413063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AB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F10C6EF-E644-4336-9227-056E6A71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406" y="4130637"/>
                <a:ext cx="78603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5C2CE8-A38A-4B46-9C01-017A0C6B6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718" y="413063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AC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F5C2CE8-A38A-4B46-9C01-017A0C6B6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18" y="4130637"/>
                <a:ext cx="78603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CFDF62F1-6506-441B-8056-99FA1751A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029" y="413063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AD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CFDF62F1-6506-441B-8056-99FA1751A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029" y="4130637"/>
                <a:ext cx="7860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45B2D316-FC11-409A-9DBF-1F472C2E21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2094" y="473996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45B2D316-FC11-409A-9DBF-1F472C2E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94" y="4739967"/>
                <a:ext cx="78603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B276B422-0847-409E-BD52-B29E99971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3406" y="473996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BB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B276B422-0847-409E-BD52-B29E9997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406" y="4739967"/>
                <a:ext cx="78603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576A19CB-18B1-4057-B855-9556F24B3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718" y="473996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BC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576A19CB-18B1-4057-B855-9556F24B3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18" y="4739967"/>
                <a:ext cx="7860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1DD9510D-1ACE-4E14-8D9D-4E525E1DB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029" y="473996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BD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1DD9510D-1ACE-4E14-8D9D-4E525E1D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029" y="4739967"/>
                <a:ext cx="78603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BD3666E-5198-4549-A2FD-D5B96AAEF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4718" y="595862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DC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BD3666E-5198-4549-A2FD-D5B96AAEF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18" y="5958627"/>
                <a:ext cx="78603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B2F2EB46-6D3B-4659-BA42-395027CC56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6029" y="5958627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DD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B2F2EB46-6D3B-4659-BA42-395027CC5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029" y="5958627"/>
                <a:ext cx="78603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B8297E-47A9-491B-8C2C-CF493B9D6BEB}"/>
              </a:ext>
            </a:extLst>
          </p:cNvPr>
          <p:cNvSpPr txBox="1">
            <a:spLocks/>
          </p:cNvSpPr>
          <p:nvPr/>
        </p:nvSpPr>
        <p:spPr>
          <a:xfrm>
            <a:off x="131177" y="869079"/>
            <a:ext cx="11929643" cy="237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letters A, B, C and D are written separately on four slips of paper. The slips are put in a box and mixed thoroughly. A person draws two slips from the box, one after the other. Describe the sample space for the experiment in following cases:</a:t>
            </a:r>
          </a:p>
          <a:p>
            <a:r>
              <a:rPr lang="en-IN" b="1" dirty="0"/>
              <a:t>(1)</a:t>
            </a:r>
            <a:r>
              <a:rPr lang="en-IN" dirty="0"/>
              <a:t>  With replacement	(2)  Without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C58009-A413-4968-9A19-3BB3FBAD26A8}"/>
                  </a:ext>
                </a:extLst>
              </p:cNvPr>
              <p:cNvSpPr txBox="1"/>
              <p:nvPr/>
            </p:nvSpPr>
            <p:spPr>
              <a:xfrm>
                <a:off x="8112610" y="3926177"/>
                <a:ext cx="4106379" cy="2617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2 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1, 4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    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1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  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4 </m:t>
                                    </m:r>
                                  </m:e>
                                </m:d>
                                <m: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2, 2 </m:t>
                                    </m:r>
                                  </m:e>
                                </m:d>
                                <m:r>
                                  <a:rPr lang="en-IN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C58009-A413-4968-9A19-3BB3FBAD2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610" y="3926177"/>
                <a:ext cx="4106379" cy="26177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3A8B58C1-C74C-4B58-8FFD-2EC88E29E2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9904" y="4973419"/>
                <a:ext cx="667656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S</m:t>
                          </m:r>
                        </m:e>
                        <m:sub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3A8B58C1-C74C-4B58-8FFD-2EC88E29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04" y="4973419"/>
                <a:ext cx="66765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61389551-59A3-4F73-BC9B-5D1840F8BD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8944" y="529849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CA</m:t>
                      </m:r>
                      <m:r>
                        <a:rPr lang="en-IN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61389551-59A3-4F73-BC9B-5D1840F8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944" y="5298498"/>
                <a:ext cx="78603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FCBDC482-0F7C-4C60-BFA8-05D21D3C2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0256" y="529849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CB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FCBDC482-0F7C-4C60-BFA8-05D21D3C2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6" y="5298498"/>
                <a:ext cx="78603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609076F-7D49-4B82-8349-4FF71B737B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567" y="529849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CD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609076F-7D49-4B82-8349-4FF71B737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567" y="5298498"/>
                <a:ext cx="786035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3AC2AA60-E712-41F7-9942-956F7B8DB5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8944" y="590782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3AC2AA60-E712-41F7-9942-956F7B8DB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944" y="5907828"/>
                <a:ext cx="78603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4BEF15A4-5082-4553-8D24-656DE0E655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0256" y="590782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4BEF15A4-5082-4553-8D24-656DE0E65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6" y="5907828"/>
                <a:ext cx="78603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0CCB59A-6586-45D2-801D-80E3F01F1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8944" y="407983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AB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40CCB59A-6586-45D2-801D-80E3F01F1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944" y="4079838"/>
                <a:ext cx="78603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9624AF5-A66E-41C5-9473-9D0C05D41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0256" y="407983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AC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9624AF5-A66E-41C5-9473-9D0C05D41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6" y="4079838"/>
                <a:ext cx="7860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36EDA61F-B165-4098-BA05-D2581DC9B9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567" y="407983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AD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36EDA61F-B165-4098-BA05-D2581DC9B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567" y="4079838"/>
                <a:ext cx="78603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02B51395-0985-4234-8A59-D8607769D0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8944" y="468916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BA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02B51395-0985-4234-8A59-D8607769D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944" y="4689168"/>
                <a:ext cx="78603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353FA0C-276C-445E-969F-29A2BF2FD3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0256" y="468916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BC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353FA0C-276C-445E-969F-29A2BF2FD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256" y="4689168"/>
                <a:ext cx="7860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FA6AFFDF-1A89-4950-BF86-FE99689CC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567" y="468916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BD</m:t>
                      </m:r>
                      <m: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FA6AFFDF-1A89-4950-BF86-FE99689CC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567" y="4689168"/>
                <a:ext cx="786035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90E3F68D-1C0C-4611-9128-D1C4AB3D7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568" y="5907828"/>
                <a:ext cx="78603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DC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90E3F68D-1C0C-4611-9128-D1C4AB3D7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568" y="5907828"/>
                <a:ext cx="786035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5986457-896B-4D4F-BB69-4CE2843107C8}"/>
              </a:ext>
            </a:extLst>
          </p:cNvPr>
          <p:cNvCxnSpPr>
            <a:cxnSpLocks/>
          </p:cNvCxnSpPr>
          <p:nvPr/>
        </p:nvCxnSpPr>
        <p:spPr>
          <a:xfrm>
            <a:off x="7458076" y="3330407"/>
            <a:ext cx="0" cy="3151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33A8714-3038-45FD-AA07-CFC7C0B1896A}"/>
              </a:ext>
            </a:extLst>
          </p:cNvPr>
          <p:cNvSpPr txBox="1"/>
          <p:nvPr/>
        </p:nvSpPr>
        <p:spPr>
          <a:xfrm>
            <a:off x="1625601" y="3398740"/>
            <a:ext cx="3261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(1)  With replacement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79E181-F8EE-416F-9C65-967282BAE54E}"/>
              </a:ext>
            </a:extLst>
          </p:cNvPr>
          <p:cNvSpPr txBox="1"/>
          <p:nvPr/>
        </p:nvSpPr>
        <p:spPr>
          <a:xfrm>
            <a:off x="7559903" y="3398740"/>
            <a:ext cx="3983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(2) 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39259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5" grpId="0" build="p"/>
      <p:bldP spid="50" grpId="0" animBg="1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37" grpId="0" build="p"/>
      <p:bldP spid="38" grpId="0" build="p"/>
      <p:bldP spid="39" grpId="0" build="p"/>
      <p:bldP spid="40" grpId="0" build="p"/>
      <p:bldP spid="41" grpId="0" build="p"/>
      <p:bldP spid="42" grpId="0" build="p"/>
      <p:bldP spid="34" grpId="0" build="p"/>
      <p:bldP spid="35" grpId="0" build="p"/>
      <p:bldP spid="36" grpId="0" build="p"/>
      <p:bldP spid="49" grpId="0" build="p"/>
      <p:bldP spid="24" grpId="0" build="p"/>
      <p:bldP spid="25" grpId="0" build="p"/>
      <p:bldP spid="26" grpId="0" build="p"/>
      <p:bldP spid="27" grpId="0" build="p"/>
      <p:bldP spid="43" grpId="0" build="p"/>
      <p:bldP spid="44" grpId="0" build="p"/>
      <p:bldP spid="45" grpId="0" build="p"/>
      <p:bldP spid="46" grpId="0" build="p"/>
      <p:bldP spid="47" grpId="0" build="p"/>
      <p:bldP spid="48" grpId="0" build="p"/>
      <p:bldP spid="51" grpId="0" build="p"/>
      <p:bldP spid="52" grpId="0" build="p"/>
      <p:bldP spid="53" grpId="0" build="p"/>
      <p:bldP spid="54" grpId="0" build="p"/>
      <p:bldP spid="56" grpId="0"/>
      <p:bldP spid="5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39"/>
            <a:ext cx="11929645" cy="24849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12000"/>
              </a:lnSpc>
              <a:spcBef>
                <a:spcPts val="8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Two unbiased dice are thrown. Write down the following events: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5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505200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4D1D3B-5478-467A-B767-120EF6129454}"/>
                  </a:ext>
                </a:extLst>
              </p:cNvPr>
              <p:cNvSpPr txBox="1"/>
              <p:nvPr/>
            </p:nvSpPr>
            <p:spPr>
              <a:xfrm>
                <a:off x="131176" y="1304952"/>
                <a:ext cx="10193924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	:	Both the dice show the same number.</a:t>
                </a:r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4D1D3B-5478-467A-B767-120EF6129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1304952"/>
                <a:ext cx="10193924" cy="522000"/>
              </a:xfrm>
              <a:prstGeom prst="rect">
                <a:avLst/>
              </a:prstGeom>
              <a:blipFill>
                <a:blip r:embed="rId4"/>
                <a:stretch>
                  <a:fillRect l="-1256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E03619-9788-4629-A1C0-6C3435EBD5C3}"/>
                  </a:ext>
                </a:extLst>
              </p:cNvPr>
              <p:cNvSpPr txBox="1"/>
              <p:nvPr/>
            </p:nvSpPr>
            <p:spPr>
              <a:xfrm>
                <a:off x="131176" y="1814438"/>
                <a:ext cx="10193924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	:	The sum of the numbers on the dice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E03619-9788-4629-A1C0-6C3435EBD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1814438"/>
                <a:ext cx="10193924" cy="522000"/>
              </a:xfrm>
              <a:prstGeom prst="rect">
                <a:avLst/>
              </a:prstGeom>
              <a:blipFill>
                <a:blip r:embed="rId5"/>
                <a:stretch>
                  <a:fillRect l="-1256" t="-11765" b="-341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73ADAE-77DA-4240-B076-D83A4C8136C2}"/>
                  </a:ext>
                </a:extLst>
              </p:cNvPr>
              <p:cNvSpPr txBox="1"/>
              <p:nvPr/>
            </p:nvSpPr>
            <p:spPr>
              <a:xfrm>
                <a:off x="131175" y="2323924"/>
                <a:ext cx="11929645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	:	The sum of the number on the dice is any number from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73ADAE-77DA-4240-B076-D83A4C813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5" y="2323924"/>
                <a:ext cx="11929645" cy="522000"/>
              </a:xfrm>
              <a:prstGeom prst="rect">
                <a:avLst/>
              </a:prstGeom>
              <a:blipFill>
                <a:blip r:embed="rId6"/>
                <a:stretch>
                  <a:fillRect l="-1074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871F9D-554E-49F5-A56C-8C9FC4B1DC74}"/>
                  </a:ext>
                </a:extLst>
              </p:cNvPr>
              <p:cNvSpPr txBox="1"/>
              <p:nvPr/>
            </p:nvSpPr>
            <p:spPr>
              <a:xfrm>
                <a:off x="131176" y="2833410"/>
                <a:ext cx="10193924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/>
                  <a:t>	:	The sum of the numbers on the dice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871F9D-554E-49F5-A56C-8C9FC4B1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2833410"/>
                <a:ext cx="10193924" cy="522000"/>
              </a:xfrm>
              <a:prstGeom prst="rect">
                <a:avLst/>
              </a:prstGeom>
              <a:blipFill>
                <a:blip r:embed="rId7"/>
                <a:stretch>
                  <a:fillRect l="-1256" t="-11765" b="-341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8D35D6F-B3AD-4A0B-97C4-14BDEF455E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3930" y="4722764"/>
                <a:ext cx="392386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S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8D35D6F-B3AD-4A0B-97C4-14BDEF455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930" y="4722764"/>
                <a:ext cx="3923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3BEEF4-3246-4063-8BA9-426333B590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3424320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13BEEF4-3246-4063-8BA9-426333B5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3424320"/>
                <a:ext cx="76646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BDD5FF1-9EEB-4926-A4FE-EEE211D057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3940407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BDD5FF1-9EEB-4926-A4FE-EEE211D05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3940407"/>
                <a:ext cx="76646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FC1093F-1A41-4AC2-A032-40D8A0456F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4456494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FC1093F-1A41-4AC2-A032-40D8A0456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4456494"/>
                <a:ext cx="766467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A31F4E3-69E1-41B7-AB19-ECB0795BA6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4972581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A31F4E3-69E1-41B7-AB19-ECB0795BA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4972581"/>
                <a:ext cx="76646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9F77A45-C7F2-432A-AA0B-4D8B91244D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5488668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9F77A45-C7F2-432A-AA0B-4D8B9124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5488668"/>
                <a:ext cx="766467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E29F000-31CE-4202-A857-180BDB7886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540" y="6004756"/>
                <a:ext cx="7664675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E29F000-31CE-4202-A857-180BDB78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540" y="6004756"/>
                <a:ext cx="766467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24D90961-09A2-43F6-91E2-1CCE090575EB}"/>
              </a:ext>
            </a:extLst>
          </p:cNvPr>
          <p:cNvSpPr/>
          <p:nvPr/>
        </p:nvSpPr>
        <p:spPr>
          <a:xfrm>
            <a:off x="2593551" y="3457376"/>
            <a:ext cx="392386" cy="3096000"/>
          </a:xfrm>
          <a:prstGeom prst="leftBrace">
            <a:avLst>
              <a:gd name="adj1" fmla="val 64650"/>
              <a:gd name="adj2" fmla="val 50000"/>
            </a:avLst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0C310E-2F50-48CB-B10F-13074E8850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45112" y="4720372"/>
                <a:ext cx="392386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0C310E-2F50-48CB-B10F-13074E885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112" y="4720372"/>
                <a:ext cx="39238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EDD004F9-6BAB-440B-94FA-E1CA71D4EBE2}"/>
              </a:ext>
            </a:extLst>
          </p:cNvPr>
          <p:cNvSpPr/>
          <p:nvPr/>
        </p:nvSpPr>
        <p:spPr>
          <a:xfrm flipH="1">
            <a:off x="10195818" y="3457376"/>
            <a:ext cx="392386" cy="3096000"/>
          </a:xfrm>
          <a:prstGeom prst="leftBrace">
            <a:avLst>
              <a:gd name="adj1" fmla="val 54940"/>
              <a:gd name="adj2" fmla="val 50000"/>
            </a:avLst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19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animBg="1"/>
      <p:bldP spid="18" grpId="0" build="p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73C2E4E-6F8C-4386-8A92-B5AD2E22E9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4258" y="1720452"/>
                <a:ext cx="392386" cy="43088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S</m:t>
                      </m:r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73C2E4E-6F8C-4386-8A92-B5AD2E22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58" y="1720452"/>
                <a:ext cx="39238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2F55407-51F8-4D49-ABC6-B32E429FB2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777968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B2F55407-51F8-4D49-ABC6-B32E429FB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777968"/>
                <a:ext cx="5940000" cy="446276"/>
              </a:xfrm>
              <a:prstGeom prst="rect">
                <a:avLst/>
              </a:prstGeom>
              <a:blipFill>
                <a:blip r:embed="rId3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11D704F-CC69-4158-8417-8BCE40D00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1163944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11D704F-CC69-4158-8417-8BCE40D00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1163944"/>
                <a:ext cx="5940000" cy="446276"/>
              </a:xfrm>
              <a:prstGeom prst="rect">
                <a:avLst/>
              </a:prstGeom>
              <a:blipFill>
                <a:blip r:embed="rId4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55EF71E-0AB5-498E-B877-F83902423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1549920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55EF71E-0AB5-498E-B877-F8390242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1549920"/>
                <a:ext cx="5940000" cy="446276"/>
              </a:xfrm>
              <a:prstGeom prst="rect">
                <a:avLst/>
              </a:prstGeom>
              <a:blipFill>
                <a:blip r:embed="rId5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50EECD0B-F4DF-4AEB-8063-9216C4D49F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1935896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50EECD0B-F4DF-4AEB-8063-9216C4D49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1935896"/>
                <a:ext cx="5940000" cy="446276"/>
              </a:xfrm>
              <a:prstGeom prst="rect">
                <a:avLst/>
              </a:prstGeom>
              <a:blipFill>
                <a:blip r:embed="rId6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7290CBF-B028-483A-A5EB-2FDAAA8AFA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2321872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7290CBF-B028-483A-A5EB-2FDAAA8AF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2321872"/>
                <a:ext cx="5940000" cy="446276"/>
              </a:xfrm>
              <a:prstGeom prst="rect">
                <a:avLst/>
              </a:prstGeom>
              <a:blipFill>
                <a:blip r:embed="rId7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3CE38A0-09F7-446A-AEAD-EBAA4D9BDE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2707846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23CE38A0-09F7-446A-AEAD-EBAA4D9BD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2707846"/>
                <a:ext cx="5940000" cy="446276"/>
              </a:xfrm>
              <a:prstGeom prst="rect">
                <a:avLst/>
              </a:prstGeom>
              <a:blipFill>
                <a:blip r:embed="rId8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eft Brace 32">
            <a:extLst>
              <a:ext uri="{FF2B5EF4-FFF2-40B4-BE49-F238E27FC236}">
                <a16:creationId xmlns:a16="http://schemas.microsoft.com/office/drawing/2014/main" id="{1AA9E95C-FCEE-46EB-ADF1-915B863DDFF9}"/>
              </a:ext>
            </a:extLst>
          </p:cNvPr>
          <p:cNvSpPr/>
          <p:nvPr/>
        </p:nvSpPr>
        <p:spPr>
          <a:xfrm>
            <a:off x="2180935" y="792421"/>
            <a:ext cx="288000" cy="2340000"/>
          </a:xfrm>
          <a:prstGeom prst="leftBrace">
            <a:avLst>
              <a:gd name="adj1" fmla="val 64650"/>
              <a:gd name="adj2" fmla="val 50000"/>
            </a:avLst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CF28E8D0-77AB-4211-9F50-519B9A1452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1245" y="1720452"/>
                <a:ext cx="392386" cy="43088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CF28E8D0-77AB-4211-9F50-519B9A145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245" y="1720452"/>
                <a:ext cx="39238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 Brace 34">
            <a:extLst>
              <a:ext uri="{FF2B5EF4-FFF2-40B4-BE49-F238E27FC236}">
                <a16:creationId xmlns:a16="http://schemas.microsoft.com/office/drawing/2014/main" id="{29C57656-AA2A-4857-BE9B-ABD2104B5D1D}"/>
              </a:ext>
            </a:extLst>
          </p:cNvPr>
          <p:cNvSpPr/>
          <p:nvPr/>
        </p:nvSpPr>
        <p:spPr>
          <a:xfrm flipH="1">
            <a:off x="8453950" y="792421"/>
            <a:ext cx="288000" cy="2340000"/>
          </a:xfrm>
          <a:prstGeom prst="leftBrace">
            <a:avLst>
              <a:gd name="adj1" fmla="val 54940"/>
              <a:gd name="adj2" fmla="val 50000"/>
            </a:avLst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5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9FCCA2-BBD0-4EE2-A238-768AAC8E9591}"/>
                  </a:ext>
                </a:extLst>
              </p:cNvPr>
              <p:cNvSpPr txBox="1"/>
              <p:nvPr/>
            </p:nvSpPr>
            <p:spPr>
              <a:xfrm>
                <a:off x="1594218" y="3734727"/>
                <a:ext cx="101952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9FCCA2-BBD0-4EE2-A238-768AAC8E9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734727"/>
                <a:ext cx="101952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F3AB93-7AA6-4F76-A662-0FAE0BFA3049}"/>
                  </a:ext>
                </a:extLst>
              </p:cNvPr>
              <p:cNvSpPr txBox="1"/>
              <p:nvPr/>
            </p:nvSpPr>
            <p:spPr>
              <a:xfrm>
                <a:off x="1594218" y="4979868"/>
                <a:ext cx="101952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, 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, 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F3AB93-7AA6-4F76-A662-0FAE0BFA3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4979868"/>
                <a:ext cx="101952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62616B-3F9A-4293-97D9-15D2398A1288}"/>
                  </a:ext>
                </a:extLst>
              </p:cNvPr>
              <p:cNvSpPr txBox="1"/>
              <p:nvPr/>
            </p:nvSpPr>
            <p:spPr>
              <a:xfrm>
                <a:off x="1594218" y="3296425"/>
                <a:ext cx="6859732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dirty="0">
                    <a:solidFill>
                      <a:srgbClr val="00206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	:	Both the dice show the same number.</a:t>
                </a: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62616B-3F9A-4293-97D9-15D2398A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296425"/>
                <a:ext cx="6859732" cy="522000"/>
              </a:xfrm>
              <a:prstGeom prst="rect">
                <a:avLst/>
              </a:prstGeom>
              <a:blipFill>
                <a:blip r:embed="rId12"/>
                <a:stretch>
                  <a:fillRect l="-1867" t="-11765" b="-341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67B51D-0BE5-4764-B925-3E96DBA9E7FA}"/>
                  </a:ext>
                </a:extLst>
              </p:cNvPr>
              <p:cNvSpPr txBox="1"/>
              <p:nvPr/>
            </p:nvSpPr>
            <p:spPr>
              <a:xfrm>
                <a:off x="1594218" y="4517181"/>
                <a:ext cx="10193924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dirty="0">
                    <a:solidFill>
                      <a:srgbClr val="00206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	:	The sum of the numbers on the dice is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67B51D-0BE5-4764-B925-3E96DBA9E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4517181"/>
                <a:ext cx="10193924" cy="522000"/>
              </a:xfrm>
              <a:prstGeom prst="rect">
                <a:avLst/>
              </a:prstGeom>
              <a:blipFill>
                <a:blip r:embed="rId13"/>
                <a:stretch>
                  <a:fillRect l="-1256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6F4AB6-5BD8-4E3E-BB0E-34FF5FC8833E}"/>
                  </a:ext>
                </a:extLst>
              </p:cNvPr>
              <p:cNvSpPr txBox="1"/>
              <p:nvPr/>
            </p:nvSpPr>
            <p:spPr>
              <a:xfrm>
                <a:off x="1594218" y="5796122"/>
                <a:ext cx="10195200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sz="2300" dirty="0">
                    <a:solidFill>
                      <a:srgbClr val="00206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300" dirty="0">
                    <a:solidFill>
                      <a:srgbClr val="002060"/>
                    </a:solidFill>
                  </a:rPr>
                  <a:t>	:	The sum of the number on the dice is any number from </a:t>
                </a:r>
                <a14:m>
                  <m:oMath xmlns:m="http://schemas.openxmlformats.org/officeDocument/2006/math">
                    <m:r>
                      <a:rPr lang="en-US" sz="2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3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300" dirty="0">
                    <a:solidFill>
                      <a:srgbClr val="002060"/>
                    </a:solidFill>
                  </a:rPr>
                  <a:t>.</a:t>
                </a:r>
                <a:endParaRPr lang="en-IN" sz="23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6F4AB6-5BD8-4E3E-BB0E-34FF5FC88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5796122"/>
                <a:ext cx="10195200" cy="522000"/>
              </a:xfrm>
              <a:prstGeom prst="rect">
                <a:avLst/>
              </a:prstGeom>
              <a:blipFill>
                <a:blip r:embed="rId14"/>
                <a:stretch>
                  <a:fillRect l="-897" t="-9412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0C2C2D-425A-4486-A819-CB330834FDE7}"/>
                  </a:ext>
                </a:extLst>
              </p:cNvPr>
              <p:cNvSpPr txBox="1"/>
              <p:nvPr/>
            </p:nvSpPr>
            <p:spPr>
              <a:xfrm>
                <a:off x="1594218" y="6218879"/>
                <a:ext cx="10195200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sz="2300" dirty="0">
                    <a:solidFill>
                      <a:srgbClr val="00206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sz="2300" dirty="0">
                    <a:solidFill>
                      <a:srgbClr val="002060"/>
                    </a:solidFill>
                  </a:rPr>
                  <a:t>	:	The sum of the numbers on the dice is </a:t>
                </a:r>
                <a14:m>
                  <m:oMath xmlns:m="http://schemas.openxmlformats.org/officeDocument/2006/math">
                    <m:r>
                      <a:rPr lang="en-US" sz="23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sz="2300" dirty="0">
                    <a:solidFill>
                      <a:srgbClr val="002060"/>
                    </a:solidFill>
                  </a:rPr>
                  <a:t>.</a:t>
                </a:r>
                <a:endParaRPr lang="en-IN" sz="23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0C2C2D-425A-4486-A819-CB330834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6218879"/>
                <a:ext cx="10195200" cy="522000"/>
              </a:xfrm>
              <a:prstGeom prst="rect">
                <a:avLst/>
              </a:prstGeom>
              <a:blipFill>
                <a:blip r:embed="rId15"/>
                <a:stretch>
                  <a:fillRect l="-897" t="-8140" b="-1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E8178F-7BB4-404A-B8FA-5E3FB673EE39}"/>
              </a:ext>
            </a:extLst>
          </p:cNvPr>
          <p:cNvSpPr/>
          <p:nvPr/>
        </p:nvSpPr>
        <p:spPr>
          <a:xfrm>
            <a:off x="7588131" y="1238337"/>
            <a:ext cx="936000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7CD48A1-E32A-4E99-B60C-7A4433D655D4}"/>
              </a:ext>
            </a:extLst>
          </p:cNvPr>
          <p:cNvSpPr/>
          <p:nvPr/>
        </p:nvSpPr>
        <p:spPr>
          <a:xfrm>
            <a:off x="6580223" y="1622165"/>
            <a:ext cx="936000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C6A9E8-0D9A-4E83-95B6-BA9D9390398F}"/>
              </a:ext>
            </a:extLst>
          </p:cNvPr>
          <p:cNvSpPr/>
          <p:nvPr/>
        </p:nvSpPr>
        <p:spPr>
          <a:xfrm>
            <a:off x="5540016" y="2014550"/>
            <a:ext cx="936000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55C7AC-C83F-40AC-87C8-F693BC9C7FAB}"/>
              </a:ext>
            </a:extLst>
          </p:cNvPr>
          <p:cNvSpPr/>
          <p:nvPr/>
        </p:nvSpPr>
        <p:spPr>
          <a:xfrm>
            <a:off x="4501382" y="2397406"/>
            <a:ext cx="936000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925E98-9220-4BC0-B830-5630927A0E1B}"/>
              </a:ext>
            </a:extLst>
          </p:cNvPr>
          <p:cNvSpPr/>
          <p:nvPr/>
        </p:nvSpPr>
        <p:spPr>
          <a:xfrm>
            <a:off x="3478863" y="2788284"/>
            <a:ext cx="936000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18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4CD797-DE29-41C7-B2F5-D10F1D62CC82}"/>
              </a:ext>
            </a:extLst>
          </p:cNvPr>
          <p:cNvSpPr/>
          <p:nvPr/>
        </p:nvSpPr>
        <p:spPr>
          <a:xfrm>
            <a:off x="954165" y="51145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37DD2-AB22-447A-B018-EB2E669A682A}"/>
              </a:ext>
            </a:extLst>
          </p:cNvPr>
          <p:cNvSpPr txBox="1"/>
          <p:nvPr/>
        </p:nvSpPr>
        <p:spPr>
          <a:xfrm>
            <a:off x="1527893" y="54868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9A2A3-AF1C-4060-BA07-51DF9E55FE5F}"/>
              </a:ext>
            </a:extLst>
          </p:cNvPr>
          <p:cNvCxnSpPr>
            <a:cxnSpLocks/>
          </p:cNvCxnSpPr>
          <p:nvPr/>
        </p:nvCxnSpPr>
        <p:spPr>
          <a:xfrm>
            <a:off x="1191446" y="986018"/>
            <a:ext cx="0" cy="30074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3DE0D8-BF47-4896-BF8F-200F546123CB}"/>
              </a:ext>
            </a:extLst>
          </p:cNvPr>
          <p:cNvSpPr txBox="1"/>
          <p:nvPr/>
        </p:nvSpPr>
        <p:spPr>
          <a:xfrm>
            <a:off x="1458963" y="560256"/>
            <a:ext cx="10485385" cy="343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Outline of Unit 2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Various Measures of Statics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Mathematical Expectation 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Variance of Random Variable</a:t>
            </a:r>
          </a:p>
          <a:p>
            <a:pPr marL="1371600" lvl="2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Standard Deviation of Random Variable</a:t>
            </a:r>
          </a:p>
          <a:p>
            <a:pPr marL="914400" lvl="1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2060"/>
                </a:solidFill>
              </a:rPr>
              <a:t>Cumulative Distribution Function and its Properties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783CB-CD6F-42CF-8BA5-118F6020C29C}"/>
              </a:ext>
            </a:extLst>
          </p:cNvPr>
          <p:cNvCxnSpPr>
            <a:cxnSpLocks/>
          </p:cNvCxnSpPr>
          <p:nvPr/>
        </p:nvCxnSpPr>
        <p:spPr>
          <a:xfrm>
            <a:off x="1191446" y="0"/>
            <a:ext cx="0" cy="511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84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2A708FC9-32EE-413C-B5B2-49C2FC0E3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4258" y="1720452"/>
                <a:ext cx="392386" cy="43088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S</m:t>
                      </m:r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2A708FC9-32EE-413C-B5B2-49C2FC0E3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58" y="1720452"/>
                <a:ext cx="39238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03776520-3722-47D1-BC54-F94F1339AE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777968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03776520-3722-47D1-BC54-F94F1339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777968"/>
                <a:ext cx="5940000" cy="446276"/>
              </a:xfrm>
              <a:prstGeom prst="rect">
                <a:avLst/>
              </a:prstGeom>
              <a:blipFill>
                <a:blip r:embed="rId3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E55BF9A6-2F74-4E13-AAAD-2F3DE206B6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1163944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E55BF9A6-2F74-4E13-AAAD-2F3DE206B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1163944"/>
                <a:ext cx="5940000" cy="446276"/>
              </a:xfrm>
              <a:prstGeom prst="rect">
                <a:avLst/>
              </a:prstGeom>
              <a:blipFill>
                <a:blip r:embed="rId4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E2BB4849-A053-4543-B12D-CF3798178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1549920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E2BB4849-A053-4543-B12D-CF3798178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1549920"/>
                <a:ext cx="5940000" cy="446276"/>
              </a:xfrm>
              <a:prstGeom prst="rect">
                <a:avLst/>
              </a:prstGeom>
              <a:blipFill>
                <a:blip r:embed="rId5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A169D7F4-8A37-4295-862D-04BA948115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1935896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A169D7F4-8A37-4295-862D-04BA94811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1935896"/>
                <a:ext cx="5940000" cy="446276"/>
              </a:xfrm>
              <a:prstGeom prst="rect">
                <a:avLst/>
              </a:prstGeom>
              <a:blipFill>
                <a:blip r:embed="rId6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556D9F99-82D7-4E24-831A-1162EE146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2321872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556D9F99-82D7-4E24-831A-1162EE146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2321872"/>
                <a:ext cx="5940000" cy="446276"/>
              </a:xfrm>
              <a:prstGeom prst="rect">
                <a:avLst/>
              </a:prstGeom>
              <a:blipFill>
                <a:blip r:embed="rId7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34BAA796-EBC8-4B31-9459-ACAD85CEE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028" y="2707846"/>
                <a:ext cx="5940000" cy="4462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3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3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d>
                        <m:dPr>
                          <m:ctrlP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 </m:t>
                          </m:r>
                          <m:r>
                            <a:rPr lang="en-IN" sz="23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3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34BAA796-EBC8-4B31-9459-ACAD85CEE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8" y="2707846"/>
                <a:ext cx="5940000" cy="446276"/>
              </a:xfrm>
              <a:prstGeom prst="rect">
                <a:avLst/>
              </a:prstGeom>
              <a:blipFill>
                <a:blip r:embed="rId8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Left Brace 55">
            <a:extLst>
              <a:ext uri="{FF2B5EF4-FFF2-40B4-BE49-F238E27FC236}">
                <a16:creationId xmlns:a16="http://schemas.microsoft.com/office/drawing/2014/main" id="{ED7C5606-99B6-4D84-A683-539455C9603B}"/>
              </a:ext>
            </a:extLst>
          </p:cNvPr>
          <p:cNvSpPr/>
          <p:nvPr/>
        </p:nvSpPr>
        <p:spPr>
          <a:xfrm>
            <a:off x="2180935" y="792421"/>
            <a:ext cx="288000" cy="2340000"/>
          </a:xfrm>
          <a:prstGeom prst="leftBrace">
            <a:avLst>
              <a:gd name="adj1" fmla="val 64650"/>
              <a:gd name="adj2" fmla="val 50000"/>
            </a:avLst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3EE5A3B-EFBC-4A72-A473-FE8023A976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1245" y="1720452"/>
                <a:ext cx="392386" cy="43088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r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  <a:uFill>
                    <a:solidFill>
                      <a:srgbClr val="0070C0"/>
                    </a:solidFill>
                  </a:uFill>
                  <a:latin typeface="+mj-lt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43EE5A3B-EFBC-4A72-A473-FE8023A97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245" y="1720452"/>
                <a:ext cx="39238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Left Brace 57">
            <a:extLst>
              <a:ext uri="{FF2B5EF4-FFF2-40B4-BE49-F238E27FC236}">
                <a16:creationId xmlns:a16="http://schemas.microsoft.com/office/drawing/2014/main" id="{4EB14B17-E0E7-4A71-9657-1E707E28499F}"/>
              </a:ext>
            </a:extLst>
          </p:cNvPr>
          <p:cNvSpPr/>
          <p:nvPr/>
        </p:nvSpPr>
        <p:spPr>
          <a:xfrm flipH="1">
            <a:off x="8453950" y="792421"/>
            <a:ext cx="288000" cy="2340000"/>
          </a:xfrm>
          <a:prstGeom prst="leftBrace">
            <a:avLst>
              <a:gd name="adj1" fmla="val 54940"/>
              <a:gd name="adj2" fmla="val 50000"/>
            </a:avLst>
          </a:prstGeom>
          <a:ln w="28575" cap="rnd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2.1 ⇝ Example 6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66B18E-3813-48A7-B2C9-8DBEC3A04F5F}"/>
                  </a:ext>
                </a:extLst>
              </p:cNvPr>
              <p:cNvSpPr txBox="1"/>
              <p:nvPr/>
            </p:nvSpPr>
            <p:spPr>
              <a:xfrm>
                <a:off x="1594216" y="3672311"/>
                <a:ext cx="8064132" cy="188109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  <m:r>
                                      <a:rPr lang="en-GB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GB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5 </m:t>
                                    </m:r>
                                  </m:e>
                                </m:d>
                                <m:r>
                                  <a:rPr lang="en-US" b="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3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e>
                                </m:d>
                                <m:r>
                                  <a:rPr lang="en-US" b="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3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3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4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4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e>
                                </m:d>
                                <m:r>
                                  <a:rPr lang="en-GB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, 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5</m:t>
                                    </m:r>
                                    <m:r>
                                      <a:rPr lang="en-GB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, </m:t>
                                    </m:r>
                                    <m:r>
                                      <a:rPr lang="en-US" b="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e>
                                </m:d>
                              </m:e>
                            </m:mr>
                            <m:mr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66B18E-3813-48A7-B2C9-8DBEC3A04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672311"/>
                <a:ext cx="8064132" cy="18810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0251B6-8917-4169-AA79-1FDF50A3F61C}"/>
                  </a:ext>
                </a:extLst>
              </p:cNvPr>
              <p:cNvSpPr txBox="1"/>
              <p:nvPr/>
            </p:nvSpPr>
            <p:spPr>
              <a:xfrm>
                <a:off x="9356305" y="5809929"/>
                <a:ext cx="115430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ϕ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0251B6-8917-4169-AA79-1FDF50A3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305" y="5809929"/>
                <a:ext cx="115430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69D48-1A38-4975-9490-0876BBEE63A0}"/>
                  </a:ext>
                </a:extLst>
              </p:cNvPr>
              <p:cNvSpPr txBox="1"/>
              <p:nvPr/>
            </p:nvSpPr>
            <p:spPr>
              <a:xfrm>
                <a:off x="2533650" y="3799434"/>
                <a:ext cx="6338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GB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</m:e>
                      </m:d>
                      <m:r>
                        <a:rPr lang="en-US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969D48-1A38-4975-9490-0876BBEE6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50" y="3799434"/>
                <a:ext cx="63384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232E07-6BCF-4F2F-9623-D5219E08E275}"/>
                  </a:ext>
                </a:extLst>
              </p:cNvPr>
              <p:cNvSpPr txBox="1"/>
              <p:nvPr/>
            </p:nvSpPr>
            <p:spPr>
              <a:xfrm>
                <a:off x="2533650" y="4370164"/>
                <a:ext cx="6338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232E07-6BCF-4F2F-9623-D5219E08E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50" y="4370164"/>
                <a:ext cx="633845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C40D45-1602-409E-AA0B-60A95CFA91EF}"/>
                  </a:ext>
                </a:extLst>
              </p:cNvPr>
              <p:cNvSpPr txBox="1"/>
              <p:nvPr/>
            </p:nvSpPr>
            <p:spPr>
              <a:xfrm>
                <a:off x="2533650" y="4940894"/>
                <a:ext cx="6338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  <m:r>
                        <a:rPr lang="en-GB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, 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GB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, 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C40D45-1602-409E-AA0B-60A95CFA9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650" y="4940894"/>
                <a:ext cx="633845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8C6350-A95D-4F7D-B0E5-C0B603801DB9}"/>
                  </a:ext>
                </a:extLst>
              </p:cNvPr>
              <p:cNvSpPr txBox="1"/>
              <p:nvPr/>
            </p:nvSpPr>
            <p:spPr>
              <a:xfrm>
                <a:off x="1594218" y="3233833"/>
                <a:ext cx="10193924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dirty="0">
                    <a:solidFill>
                      <a:srgbClr val="00206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	:	The sum of the number on the dice is any number from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8C6350-A95D-4F7D-B0E5-C0B60380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233833"/>
                <a:ext cx="10193924" cy="522000"/>
              </a:xfrm>
              <a:prstGeom prst="rect">
                <a:avLst/>
              </a:prstGeom>
              <a:blipFill>
                <a:blip r:embed="rId15"/>
                <a:stretch>
                  <a:fillRect l="-1256" t="-10465" r="-60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424334-9A79-400E-AFD2-CF44B2F1D916}"/>
                  </a:ext>
                </a:extLst>
              </p:cNvPr>
              <p:cNvSpPr txBox="1"/>
              <p:nvPr/>
            </p:nvSpPr>
            <p:spPr>
              <a:xfrm>
                <a:off x="1594218" y="5815020"/>
                <a:ext cx="7685889" cy="52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7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tabLst>
                    <a:tab pos="1162050" algn="l"/>
                    <a:tab pos="1352550" algn="l"/>
                  </a:tabLst>
                </a:pPr>
                <a:r>
                  <a:rPr lang="en-US" dirty="0">
                    <a:solidFill>
                      <a:srgbClr val="00206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	:	The sum of the numbers on the dice is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.</a:t>
                </a:r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424334-9A79-400E-AFD2-CF44B2F1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5815020"/>
                <a:ext cx="7685889" cy="522000"/>
              </a:xfrm>
              <a:prstGeom prst="rect">
                <a:avLst/>
              </a:prstGeom>
              <a:blipFill>
                <a:blip r:embed="rId16"/>
                <a:stretch>
                  <a:fillRect l="-1667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902103-D784-4E85-9ADE-B055DDF136DE}"/>
              </a:ext>
            </a:extLst>
          </p:cNvPr>
          <p:cNvSpPr/>
          <p:nvPr/>
        </p:nvSpPr>
        <p:spPr>
          <a:xfrm>
            <a:off x="2430618" y="2391581"/>
            <a:ext cx="947921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902860E-21BA-44A4-B924-B4383A05934C}"/>
              </a:ext>
            </a:extLst>
          </p:cNvPr>
          <p:cNvSpPr/>
          <p:nvPr/>
        </p:nvSpPr>
        <p:spPr>
          <a:xfrm>
            <a:off x="2430618" y="2005218"/>
            <a:ext cx="1988982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13F5CF4-C18F-44F1-B34B-3309DD07AD53}"/>
              </a:ext>
            </a:extLst>
          </p:cNvPr>
          <p:cNvSpPr/>
          <p:nvPr/>
        </p:nvSpPr>
        <p:spPr>
          <a:xfrm>
            <a:off x="2430618" y="1614581"/>
            <a:ext cx="3036732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2731D6-B89F-4964-9797-715570BABC6A}"/>
              </a:ext>
            </a:extLst>
          </p:cNvPr>
          <p:cNvSpPr/>
          <p:nvPr/>
        </p:nvSpPr>
        <p:spPr>
          <a:xfrm>
            <a:off x="2430618" y="1240984"/>
            <a:ext cx="4094007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67B07A-96CA-497F-B35D-5EE968EC2B6D}"/>
              </a:ext>
            </a:extLst>
          </p:cNvPr>
          <p:cNvSpPr/>
          <p:nvPr/>
        </p:nvSpPr>
        <p:spPr>
          <a:xfrm>
            <a:off x="2430618" y="851835"/>
            <a:ext cx="5141757" cy="324000"/>
          </a:xfrm>
          <a:prstGeom prst="roundRect">
            <a:avLst>
              <a:gd name="adj" fmla="val 1523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3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/>
      <p:bldP spid="24" grpId="0"/>
      <p:bldP spid="25" grpId="0"/>
      <p:bldP spid="21" grpId="0" animBg="1"/>
      <p:bldP spid="21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2.2</a:t>
            </a:r>
            <a:br>
              <a:rPr lang="en-IN" dirty="0"/>
            </a:br>
            <a:r>
              <a:rPr lang="en-GB" dirty="0"/>
              <a:t>Probability of an Event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629-F349-43A0-B5A5-A51D2BBB7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7176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probability of an event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GB" dirty="0"/>
                  <a:t> is denoted as </a:t>
                </a:r>
                <a14:m>
                  <m:oMath xmlns:m="http://schemas.openxmlformats.org/officeDocument/2006/math">
                    <m:r>
                      <a:rPr lang="en-GB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</m:d>
                  </m:oMath>
                </a14:m>
                <a:r>
                  <a:rPr lang="en-GB" dirty="0"/>
                  <a:t>, read as “probability of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GB" dirty="0"/>
                  <a:t>” and defined as follow:</a:t>
                </a:r>
              </a:p>
              <a:p>
                <a:pPr marL="266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elements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elements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d>
                            <m:d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</m:d>
                          <m:r>
                            <a:rPr lang="en-GB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d>
                            <m:dPr>
                              <m:ctrlP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</m:d>
                          <m:r>
                            <a:rPr lang="en-GB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b="1" dirty="0"/>
              </a:p>
              <a:p>
                <a:pPr marL="268288" indent="0">
                  <a:buNone/>
                </a:pPr>
                <a:r>
                  <a:rPr lang="en-GB" b="1" dirty="0">
                    <a:solidFill>
                      <a:srgbClr val="FF0000"/>
                    </a:solidFill>
                  </a:rPr>
                  <a:t>or</a:t>
                </a:r>
              </a:p>
              <a:p>
                <a:pPr marL="266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outcomes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possible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outcomes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the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experiment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63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box contains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blue,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dirty="0"/>
                  <a:t>white,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4 </m:t>
                    </m:r>
                  </m:oMath>
                </a14:m>
                <a:r>
                  <a:rPr lang="en-US" dirty="0"/>
                  <a:t>red marbles. A marble is drawn at random from the box, what is the probability that it will be white?</a:t>
                </a:r>
                <a:endParaRPr lang="en-IN" dirty="0"/>
              </a:p>
              <a:p>
                <a:pPr marL="266700" lvl="1" indent="0">
                  <a:buNone/>
                </a:pPr>
                <a:r>
                  <a:rPr lang="en-US" dirty="0"/>
                  <a:t>Number of all possible outcomes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dirty="0"/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 </m:t>
                          </m:r>
                          <m:sSub>
                            <m:sSub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marL="266700" lvl="1" indent="0">
                  <a:buNone/>
                </a:pP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lang="en-IN" dirty="0"/>
              </a:p>
              <a:p>
                <a:pPr marL="266700" lvl="1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dirty="0"/>
                  <a:t> be the event that marble is white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marL="266700" lvl="1" indent="0">
                  <a:buNone/>
                </a:pP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63CC6C-7933-472A-ADD0-3C06EA6EFF4F}"/>
                  </a:ext>
                </a:extLst>
              </p:cNvPr>
              <p:cNvSpPr txBox="1"/>
              <p:nvPr/>
            </p:nvSpPr>
            <p:spPr>
              <a:xfrm>
                <a:off x="8069262" y="3470369"/>
                <a:ext cx="13566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63CC6C-7933-472A-ADD0-3C06EA6EF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62" y="3470369"/>
                <a:ext cx="13566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D04434-F191-4B4E-BBF4-46465B4DC39F}"/>
                  </a:ext>
                </a:extLst>
              </p:cNvPr>
              <p:cNvSpPr txBox="1"/>
              <p:nvPr/>
            </p:nvSpPr>
            <p:spPr>
              <a:xfrm>
                <a:off x="9425895" y="4447233"/>
                <a:ext cx="99082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D04434-F191-4B4E-BBF4-46465B4DC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895" y="4447233"/>
                <a:ext cx="990826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A34B9-E04B-4E3F-B93A-D9CAB8C21FAF}"/>
                  </a:ext>
                </a:extLst>
              </p:cNvPr>
              <p:cNvSpPr txBox="1"/>
              <p:nvPr/>
            </p:nvSpPr>
            <p:spPr>
              <a:xfrm>
                <a:off x="9387795" y="3227735"/>
                <a:ext cx="1497012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A34B9-E04B-4E3F-B93A-D9CAB8C2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795" y="3227735"/>
                <a:ext cx="1497012" cy="989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387797-9EC5-49EA-AA9A-A4363D9197AB}"/>
                  </a:ext>
                </a:extLst>
              </p:cNvPr>
              <p:cNvSpPr txBox="1"/>
              <p:nvPr/>
            </p:nvSpPr>
            <p:spPr>
              <a:xfrm>
                <a:off x="5386078" y="2122030"/>
                <a:ext cx="2443472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lvl="0" indent="0" algn="just">
                  <a:lnSpc>
                    <a:spcPct val="100000"/>
                  </a:lnSpc>
                  <a:spcBef>
                    <a:spcPts val="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rgbClr val="002060"/>
                    </a:solidFill>
                  </a:defRPr>
                </a:lvl1pPr>
                <a:lvl2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>
                    <a:solidFill>
                      <a:srgbClr val="002060"/>
                    </a:solidFill>
                  </a:defRPr>
                </a:lvl2pPr>
                <a:lvl3pPr marL="90011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26206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16129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3+2+4=9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387797-9EC5-49EA-AA9A-A4363D919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78" y="2122030"/>
                <a:ext cx="24434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B3F2F0-6B91-49C2-9DC4-8E6C1F44141D}"/>
              </a:ext>
            </a:extLst>
          </p:cNvPr>
          <p:cNvCxnSpPr/>
          <p:nvPr/>
        </p:nvCxnSpPr>
        <p:spPr>
          <a:xfrm>
            <a:off x="7531100" y="2703572"/>
            <a:ext cx="0" cy="31515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61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Important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>
                    <a:effectLst/>
                  </a:rPr>
                  <a:t>For any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/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en-US">
                        <a:effectLst/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>
                    <a:effectLst/>
                  </a:rPr>
                  <a:t>.</a:t>
                </a:r>
                <a:endParaRPr lang="en-IN" dirty="0">
                  <a:effectLst/>
                </a:endParaRP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effectLst/>
                  </a:rPr>
                  <a:t> if and only if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/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effectLst/>
                  </a:rPr>
                  <a:t> is </a:t>
                </a:r>
                <a:r>
                  <a:rPr lang="en-US" b="1" dirty="0">
                    <a:solidFill>
                      <a:srgbClr val="FF0000"/>
                    </a:solidFill>
                    <a:effectLst/>
                  </a:rPr>
                  <a:t>impossible</a:t>
                </a:r>
                <a:r>
                  <a:rPr lang="en-US" dirty="0">
                    <a:effectLst/>
                  </a:rPr>
                  <a:t> event.</a:t>
                </a:r>
                <a:endParaRPr lang="en-IN" dirty="0">
                  <a:effectLst/>
                </a:endParaRP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effectLst/>
                  </a:rPr>
                  <a:t> if and only if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/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effectLst/>
                  </a:rPr>
                  <a:t> is </a:t>
                </a:r>
                <a:r>
                  <a:rPr lang="en-US" b="1" dirty="0">
                    <a:solidFill>
                      <a:srgbClr val="FF0000"/>
                    </a:solidFill>
                    <a:effectLst/>
                  </a:rPr>
                  <a:t>certain</a:t>
                </a:r>
                <a:r>
                  <a:rPr lang="en-US" dirty="0">
                    <a:effectLst/>
                  </a:rPr>
                  <a:t> event.</a:t>
                </a:r>
                <a:endParaRPr lang="en-IN" dirty="0">
                  <a:effectLst/>
                </a:endParaRPr>
              </a:p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i="1" dirty="0">
                  <a:effectLst/>
                  <a:latin typeface="Cambria Math" panose="02040503050406030204" pitchFamily="18" charset="0"/>
                </a:endParaRPr>
              </a:p>
              <a:p>
                <a:pPr marL="135255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effectLst/>
                        </a:rPr>
                        <m:t>or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  <a:effectLst/>
                </a:endParaRPr>
              </a:p>
              <a:p>
                <a:pPr marL="266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>
                          <a:effectLst/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i="1" dirty="0">
                  <a:effectLst/>
                  <a:latin typeface="Cambria Math" panose="02040503050406030204" pitchFamily="18" charset="0"/>
                </a:endParaRPr>
              </a:p>
              <a:p>
                <a:pPr lvl="0" fontAlgn="base"/>
                <a:r>
                  <a:rPr lang="en-US" dirty="0">
                    <a:effectLst>
                      <a:glow>
                        <a:srgbClr val="000000"/>
                      </a:glow>
                      <a:reflection stA="0" endPos="0" fadeDir="0" sx="0" sy="0"/>
                    </a:effectLst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>
                          <a:glow>
                            <a:srgbClr val="000000"/>
                          </a:glo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effectLst>
                      <a:glow>
                        <a:srgbClr val="000000"/>
                      </a:glow>
                      <a:reflection stA="0" endPos="0" fadeDir="0" sx="0" sy="0"/>
                    </a:effectLst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>
                          <a:glow>
                            <a:srgbClr val="000000"/>
                          </a:glo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effectLst>
                      <a:glow>
                        <a:srgbClr val="000000"/>
                      </a:glow>
                      <a:reflection stA="0" endPos="0" fadeDir="0" sx="0" sy="0"/>
                    </a:effectLst>
                  </a:rPr>
                  <a:t> are 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>
                        <a:srgbClr val="000000"/>
                      </a:glow>
                      <a:reflection stA="0" endPos="0" fadeDir="0" sx="0" sy="0"/>
                    </a:effectLst>
                  </a:rPr>
                  <a:t>mutually exclusive</a:t>
                </a:r>
                <a:r>
                  <a:rPr lang="en-US" dirty="0">
                    <a:effectLst>
                      <a:glow>
                        <a:srgbClr val="000000"/>
                      </a:glow>
                      <a:reflection stA="0" endPos="0" fadeDir="0" sx="0" sy="0"/>
                    </a:effectLst>
                  </a:rPr>
                  <a:t> events,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>
                          <a:glow>
                            <a:srgbClr val="000000"/>
                          </a:glo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>
                              <a:glow>
                                <a:srgbClr val="000000"/>
                              </a:glo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>
                              <a:glow>
                                <a:srgbClr val="000000"/>
                              </a:glo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smtClean="0">
                            <a:solidFill>
                              <a:srgbClr val="FF0000"/>
                            </a:solidFill>
                            <a:effectLst>
                              <a:glow>
                                <a:srgbClr val="000000"/>
                              </a:glo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effectLst>
                              <a:glow>
                                <a:srgbClr val="000000"/>
                              </a:glow>
                              <a:reflection stA="0" endPos="0" fadeDir="0" sx="0" sy="0"/>
                            </a:effectLst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effectLst>
                          <a:glow>
                            <a:srgbClr val="000000"/>
                          </a:glo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effectLst>
                          <a:glow>
                            <a:srgbClr val="000000"/>
                          </a:glow>
                          <a:reflection stA="0" endPos="0" fadeDir="0" sx="0" sy="0"/>
                        </a:effectLst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effectLst>
                      <a:glow>
                        <a:srgbClr val="000000"/>
                      </a:glow>
                      <a:reflection stA="0" endPos="0" fadeDir="0" sx="0" sy="0"/>
                    </a:effectLst>
                  </a:rPr>
                  <a:t>.</a:t>
                </a:r>
                <a:endParaRPr lang="en-IN" dirty="0">
                  <a:effectLst>
                    <a:glow>
                      <a:srgbClr val="000000"/>
                    </a:glow>
                    <a:reflection stA="0" endPos="0" fadeDir="0" sx="0" sy="0"/>
                  </a:effectLst>
                </a:endParaRPr>
              </a:p>
              <a:p>
                <a:r>
                  <a:rPr lang="en-US" dirty="0">
                    <a:effectLst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/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effectLst/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effectLst/>
                  </a:rPr>
                  <a:t> are </a:t>
                </a:r>
                <a:r>
                  <a:rPr lang="en-US" b="1" dirty="0">
                    <a:solidFill>
                      <a:srgbClr val="FF0000"/>
                    </a:solidFill>
                    <a:effectLst/>
                  </a:rPr>
                  <a:t>mutually exhaustive</a:t>
                </a:r>
                <a:r>
                  <a:rPr lang="en-US" dirty="0">
                    <a:effectLst/>
                  </a:rPr>
                  <a:t> events,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b="1" dirty="0">
                  <a:effectLst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3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Some Important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probability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at least one </a:t>
                </a:r>
                <a:r>
                  <a:rPr lang="en-US" dirty="0"/>
                  <a:t>out of the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will occur is,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IN" dirty="0"/>
              </a:p>
              <a:p>
                <a:pPr lvl="0"/>
                <a:r>
                  <a:rPr lang="en-US" dirty="0"/>
                  <a:t>The probability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only event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out of the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will occur is,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IN" dirty="0"/>
              </a:p>
              <a:p>
                <a:pPr lvl="0"/>
                <a:r>
                  <a:rPr lang="en-US" dirty="0"/>
                  <a:t>The probability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only event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out of the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will occur is,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′∩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64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Some Important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probability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none</a:t>
                </a:r>
                <a:r>
                  <a:rPr lang="en-US" dirty="0"/>
                  <a:t> of the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occur is,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marL="2247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r>
                  <a:rPr lang="en-US" dirty="0"/>
                  <a:t>The probability that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not occur together </a:t>
                </a:r>
                <a:r>
                  <a:rPr lang="en-US" dirty="0"/>
                  <a:t>is,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∪</m:t>
                        </m:r>
                        <m:sSup>
                          <m:sSup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P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marL="2247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 dirty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CA5360A-96C3-422F-8B89-834E39A11A71}"/>
              </a:ext>
            </a:extLst>
          </p:cNvPr>
          <p:cNvSpPr txBox="1"/>
          <p:nvPr/>
        </p:nvSpPr>
        <p:spPr>
          <a:xfrm>
            <a:off x="5650706" y="1586984"/>
            <a:ext cx="3100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(De Morgan’s Rule)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FCC27-0D69-407C-A568-B6E64899A864}"/>
              </a:ext>
            </a:extLst>
          </p:cNvPr>
          <p:cNvSpPr txBox="1"/>
          <p:nvPr/>
        </p:nvSpPr>
        <p:spPr>
          <a:xfrm>
            <a:off x="5650706" y="3397577"/>
            <a:ext cx="3100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(De Morgan’s Rule)</a:t>
            </a:r>
          </a:p>
        </p:txBody>
      </p:sp>
    </p:spTree>
    <p:extLst>
      <p:ext uri="{BB962C8B-B14F-4D97-AF65-F5344CB8AC3E}">
        <p14:creationId xmlns:p14="http://schemas.microsoft.com/office/powerpoint/2010/main" val="14197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/>
              <a:t>Some Important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probability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at least one</a:t>
                </a:r>
                <a:r>
                  <a:rPr lang="en-US" dirty="0"/>
                  <a:t> of the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will occur is, 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endParaRPr lang="en-IN" dirty="0"/>
              </a:p>
              <a:p>
                <a:pPr marL="9410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lvl="0"/>
                <a:r>
                  <a:rPr lang="en-US" dirty="0"/>
                  <a:t>The probability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at least two </a:t>
                </a:r>
                <a:r>
                  <a:rPr lang="en-US" dirty="0"/>
                  <a:t>of the three events occur is,  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endParaRPr lang="en-IN" dirty="0"/>
              </a:p>
              <a:p>
                <a:pPr marL="93345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lvl="0"/>
                <a:r>
                  <a:rPr lang="en-US" dirty="0"/>
                  <a:t>The probability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exactly two </a:t>
                </a:r>
                <a:r>
                  <a:rPr lang="en-US" dirty="0"/>
                  <a:t>of the three events occur is,  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 ∪ 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 ∪ 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marL="990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2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/>
              <a:t>Some Important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The probability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exactly one </a:t>
                </a:r>
                <a:r>
                  <a:rPr lang="en-US" dirty="0"/>
                  <a:t>of the three events occur is, 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 ∪ 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 ∪ 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marL="89852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Cambria Math" panose="02040503050406030204" pitchFamily="18" charset="0"/>
                </a:endParaRPr>
              </a:p>
              <a:p>
                <a:pPr marL="9144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 lvl="0"/>
                <a:r>
                  <a:rPr lang="en-US" dirty="0"/>
                  <a:t>The probability that </a:t>
                </a:r>
                <a:r>
                  <a:rPr lang="en-US" b="1" dirty="0">
                    <a:solidFill>
                      <a:srgbClr val="FF0000"/>
                    </a:solidFill>
                  </a:rPr>
                  <a:t>none</a:t>
                </a:r>
                <a:r>
                  <a:rPr lang="en-US" dirty="0"/>
                  <a:t> of the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occur is,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lvl="0"/>
                <a:r>
                  <a:rPr lang="en-US" dirty="0"/>
                  <a:t>The probability that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not occur together </a:t>
                </a:r>
                <a:r>
                  <a:rPr lang="en-US" dirty="0"/>
                  <a:t>is,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∪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∪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79FC6AC-607A-4E21-B36A-4D4258D09B13}"/>
              </a:ext>
            </a:extLst>
          </p:cNvPr>
          <p:cNvSpPr txBox="1"/>
          <p:nvPr/>
        </p:nvSpPr>
        <p:spPr>
          <a:xfrm>
            <a:off x="9056847" y="4002317"/>
            <a:ext cx="2921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(De Morgan’s Rule)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DCDB0-E76C-42E1-AD06-109AD5CC4F11}"/>
              </a:ext>
            </a:extLst>
          </p:cNvPr>
          <p:cNvSpPr txBox="1"/>
          <p:nvPr/>
        </p:nvSpPr>
        <p:spPr>
          <a:xfrm>
            <a:off x="9056846" y="5319603"/>
            <a:ext cx="29217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  <a:latin typeface="+mj-lt"/>
              </a:rPr>
              <a:t>(De Morgan’s Rule)</a:t>
            </a:r>
          </a:p>
        </p:txBody>
      </p:sp>
    </p:spTree>
    <p:extLst>
      <p:ext uri="{BB962C8B-B14F-4D97-AF65-F5344CB8AC3E}">
        <p14:creationId xmlns:p14="http://schemas.microsoft.com/office/powerpoint/2010/main" val="243199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Method 2.2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61050"/>
            <a:ext cx="10515600" cy="1500187"/>
          </a:xfrm>
        </p:spPr>
        <p:txBody>
          <a:bodyPr>
            <a:normAutofit/>
          </a:bodyPr>
          <a:lstStyle/>
          <a:p>
            <a:r>
              <a:rPr lang="en-US" sz="2800" dirty="0"/>
              <a:t>Probability of an Event</a:t>
            </a:r>
          </a:p>
        </p:txBody>
      </p:sp>
    </p:spTree>
    <p:extLst>
      <p:ext uri="{BB962C8B-B14F-4D97-AF65-F5344CB8AC3E}">
        <p14:creationId xmlns:p14="http://schemas.microsoft.com/office/powerpoint/2010/main" val="257576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8AE8BF-CAAA-4DBA-8E1B-B8AB579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Introduction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EDA8C-E0A9-4AC9-81CF-B8536F616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09452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8"/>
                <a:ext cx="11929645" cy="1163753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are two mutually exclusive events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=0.30,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=0.45</m:t>
                    </m:r>
                  </m:oMath>
                </a14:m>
                <a:r>
                  <a:rPr lang="en-US" dirty="0"/>
                  <a:t>. Find the probability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8"/>
                <a:ext cx="11929645" cy="1163753"/>
              </a:xfrm>
              <a:prstGeom prst="rect">
                <a:avLst/>
              </a:prstGeom>
              <a:blipFill>
                <a:blip r:embed="rId2"/>
                <a:stretch>
                  <a:fillRect l="-1074" t="-1047" r="-1074" b="-73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2185674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846F01-7E87-4E07-BAA3-01B7131FF28E}"/>
              </a:ext>
            </a:extLst>
          </p:cNvPr>
          <p:cNvSpPr txBox="1"/>
          <p:nvPr/>
        </p:nvSpPr>
        <p:spPr>
          <a:xfrm>
            <a:off x="1594218" y="2185673"/>
            <a:ext cx="215206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>
                <a:latin typeface="+mn-lt"/>
              </a:rPr>
              <a:t>Given that,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FC683F-5A63-4A5F-A8AC-BE07500555BC}"/>
                  </a:ext>
                </a:extLst>
              </p:cNvPr>
              <p:cNvSpPr txBox="1"/>
              <p:nvPr/>
            </p:nvSpPr>
            <p:spPr>
              <a:xfrm>
                <a:off x="1594217" y="2722420"/>
                <a:ext cx="7278849" cy="523220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GB" dirty="0">
                    <a:latin typeface="+mj-lt"/>
                  </a:rPr>
                  <a:t>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>
                    <a:latin typeface="+mj-lt"/>
                  </a:rPr>
                  <a:t> are two mutually exclusive events.</a:t>
                </a:r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FC683F-5A63-4A5F-A8AC-BE0750055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7" y="2722420"/>
                <a:ext cx="7278849" cy="523220"/>
              </a:xfrm>
              <a:prstGeom prst="rect">
                <a:avLst/>
              </a:prstGeom>
              <a:blipFill>
                <a:blip r:embed="rId3"/>
                <a:stretch>
                  <a:fillRect l="-1759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143807-461E-47F7-8A16-0B7F73CD2A37}"/>
                  </a:ext>
                </a:extLst>
              </p:cNvPr>
              <p:cNvSpPr txBox="1"/>
              <p:nvPr/>
            </p:nvSpPr>
            <p:spPr>
              <a:xfrm>
                <a:off x="8429556" y="2722419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143807-461E-47F7-8A16-0B7F73CD2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556" y="2722419"/>
                <a:ext cx="53412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1EC877-6698-42F9-8DA9-E2C048B1592B}"/>
                  </a:ext>
                </a:extLst>
              </p:cNvPr>
              <p:cNvSpPr txBox="1"/>
              <p:nvPr/>
            </p:nvSpPr>
            <p:spPr>
              <a:xfrm>
                <a:off x="8963683" y="2722419"/>
                <a:ext cx="105821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1EC877-6698-42F9-8DA9-E2C048B15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683" y="2722419"/>
                <a:ext cx="105821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50AA5A-AE75-4F3C-B3C8-77698F7751DC}"/>
                  </a:ext>
                </a:extLst>
              </p:cNvPr>
              <p:cNvSpPr txBox="1"/>
              <p:nvPr/>
            </p:nvSpPr>
            <p:spPr>
              <a:xfrm>
                <a:off x="9936170" y="2722419"/>
                <a:ext cx="78536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ϕ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50AA5A-AE75-4F3C-B3C8-77698F775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170" y="2722419"/>
                <a:ext cx="7853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987D36-B8B6-46DF-8FAE-E8C9727013A5}"/>
                  </a:ext>
                </a:extLst>
              </p:cNvPr>
              <p:cNvSpPr txBox="1"/>
              <p:nvPr/>
            </p:nvSpPr>
            <p:spPr>
              <a:xfrm>
                <a:off x="3403186" y="2199199"/>
                <a:ext cx="208321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987D36-B8B6-46DF-8FAE-E8C97270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186" y="2199199"/>
                <a:ext cx="208321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A1E75C-709F-4A78-92CC-C1F39AD3F658}"/>
                  </a:ext>
                </a:extLst>
              </p:cNvPr>
              <p:cNvSpPr txBox="1"/>
              <p:nvPr/>
            </p:nvSpPr>
            <p:spPr>
              <a:xfrm>
                <a:off x="5747355" y="2199199"/>
                <a:ext cx="208321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=0.45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A1E75C-709F-4A78-92CC-C1F39AD3F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355" y="2199199"/>
                <a:ext cx="20832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8C41ABA-0F29-431D-9106-11200C5A28FD}"/>
              </a:ext>
            </a:extLst>
          </p:cNvPr>
          <p:cNvSpPr txBox="1"/>
          <p:nvPr/>
        </p:nvSpPr>
        <p:spPr>
          <a:xfrm>
            <a:off x="1594218" y="3435034"/>
            <a:ext cx="9312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>
                <a:latin typeface="+mn-lt"/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E84EB0-FB6D-4DEA-BA08-544DEC26DE8A}"/>
                  </a:ext>
                </a:extLst>
              </p:cNvPr>
              <p:cNvSpPr txBox="1"/>
              <p:nvPr/>
            </p:nvSpPr>
            <p:spPr>
              <a:xfrm>
                <a:off x="2525486" y="3429000"/>
                <a:ext cx="105821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E84EB0-FB6D-4DEA-BA08-544DEC26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486" y="3429000"/>
                <a:ext cx="105821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D507FE-FB21-427D-9D1C-3FCDB600155C}"/>
                  </a:ext>
                </a:extLst>
              </p:cNvPr>
              <p:cNvSpPr txBox="1"/>
              <p:nvPr/>
            </p:nvSpPr>
            <p:spPr>
              <a:xfrm>
                <a:off x="3456754" y="3429000"/>
                <a:ext cx="195126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D507FE-FB21-427D-9D1C-3FCDB600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754" y="3429000"/>
                <a:ext cx="19512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1246CC-296A-49C1-95DC-47141909894E}"/>
                  </a:ext>
                </a:extLst>
              </p:cNvPr>
              <p:cNvSpPr txBox="1"/>
              <p:nvPr/>
            </p:nvSpPr>
            <p:spPr>
              <a:xfrm>
                <a:off x="3456754" y="3965747"/>
                <a:ext cx="195126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0.30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1246CC-296A-49C1-95DC-471419098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754" y="3965747"/>
                <a:ext cx="19512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7CE035-44E3-4349-9A1A-6CB105224DA9}"/>
                  </a:ext>
                </a:extLst>
              </p:cNvPr>
              <p:cNvSpPr txBox="1"/>
              <p:nvPr/>
            </p:nvSpPr>
            <p:spPr>
              <a:xfrm>
                <a:off x="3456754" y="4502494"/>
                <a:ext cx="122079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0.70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7CE035-44E3-4349-9A1A-6CB105224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754" y="4502494"/>
                <a:ext cx="12207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252998-403B-4923-BA73-742B94FB330C}"/>
              </a:ext>
            </a:extLst>
          </p:cNvPr>
          <p:cNvCxnSpPr>
            <a:cxnSpLocks/>
          </p:cNvCxnSpPr>
          <p:nvPr/>
        </p:nvCxnSpPr>
        <p:spPr>
          <a:xfrm>
            <a:off x="5571854" y="3429000"/>
            <a:ext cx="0" cy="3116943"/>
          </a:xfrm>
          <a:prstGeom prst="line">
            <a:avLst/>
          </a:prstGeom>
          <a:ln w="28575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E07B08F-46A1-4B49-8D53-9397F595398B}"/>
              </a:ext>
            </a:extLst>
          </p:cNvPr>
          <p:cNvSpPr/>
          <p:nvPr/>
        </p:nvSpPr>
        <p:spPr>
          <a:xfrm>
            <a:off x="3456754" y="4488316"/>
            <a:ext cx="1220794" cy="522000"/>
          </a:xfrm>
          <a:prstGeom prst="roundRect">
            <a:avLst/>
          </a:prstGeom>
          <a:noFill/>
          <a:ln w="28575">
            <a:solidFill>
              <a:srgbClr val="B84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6B2C48-BD7B-4720-A736-1A86E09F7EC8}"/>
                  </a:ext>
                </a:extLst>
              </p:cNvPr>
              <p:cNvSpPr txBox="1"/>
              <p:nvPr/>
            </p:nvSpPr>
            <p:spPr>
              <a:xfrm>
                <a:off x="2525486" y="5719149"/>
                <a:ext cx="159131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IN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6B2C48-BD7B-4720-A736-1A86E09F7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486" y="5719149"/>
                <a:ext cx="159131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DC1580-5C67-47C7-8A12-FE795E39A03C}"/>
                  </a:ext>
                </a:extLst>
              </p:cNvPr>
              <p:cNvSpPr txBox="1"/>
              <p:nvPr/>
            </p:nvSpPr>
            <p:spPr>
              <a:xfrm>
                <a:off x="3980542" y="5719149"/>
                <a:ext cx="69700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DC1580-5C67-47C7-8A12-FE795E39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542" y="5719149"/>
                <a:ext cx="69700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78A94A-2BA6-4146-A456-183EBBDBAFB4}"/>
              </a:ext>
            </a:extLst>
          </p:cNvPr>
          <p:cNvSpPr/>
          <p:nvPr/>
        </p:nvSpPr>
        <p:spPr>
          <a:xfrm>
            <a:off x="8948449" y="2735946"/>
            <a:ext cx="1773089" cy="523220"/>
          </a:xfrm>
          <a:prstGeom prst="roundRect">
            <a:avLst/>
          </a:prstGeom>
          <a:ln w="28575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D57236-C392-40DF-871B-923FBA5375A8}"/>
                  </a:ext>
                </a:extLst>
              </p:cNvPr>
              <p:cNvSpPr txBox="1"/>
              <p:nvPr/>
            </p:nvSpPr>
            <p:spPr>
              <a:xfrm>
                <a:off x="5833578" y="3429000"/>
                <a:ext cx="159297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IN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D57236-C392-40DF-871B-923FBA537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578" y="3429000"/>
                <a:ext cx="159297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CAA6D1C-79DB-4CEA-A74E-A23591D4AADC}"/>
                  </a:ext>
                </a:extLst>
              </p:cNvPr>
              <p:cNvSpPr txBox="1"/>
              <p:nvPr/>
            </p:nvSpPr>
            <p:spPr>
              <a:xfrm>
                <a:off x="7469131" y="3429000"/>
                <a:ext cx="417894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CAA6D1C-79DB-4CEA-A74E-A23591D4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31" y="3429000"/>
                <a:ext cx="417894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1084A8-5BBB-4445-8F32-755E927323AB}"/>
                  </a:ext>
                </a:extLst>
              </p:cNvPr>
              <p:cNvSpPr txBox="1"/>
              <p:nvPr/>
            </p:nvSpPr>
            <p:spPr>
              <a:xfrm>
                <a:off x="7469131" y="3982127"/>
                <a:ext cx="303531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.45−0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1084A8-5BBB-4445-8F32-755E92732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31" y="3982127"/>
                <a:ext cx="303531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326494-4502-4FF2-B7CA-CFBEFA1CBD7A}"/>
                  </a:ext>
                </a:extLst>
              </p:cNvPr>
              <p:cNvSpPr txBox="1"/>
              <p:nvPr/>
            </p:nvSpPr>
            <p:spPr>
              <a:xfrm>
                <a:off x="7469130" y="4535254"/>
                <a:ext cx="134094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326494-4502-4FF2-B7CA-CFBEFA1CB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30" y="4535254"/>
                <a:ext cx="134094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6102DD0-14E1-413F-AD7C-642092BCF2CC}"/>
              </a:ext>
            </a:extLst>
          </p:cNvPr>
          <p:cNvSpPr/>
          <p:nvPr/>
        </p:nvSpPr>
        <p:spPr>
          <a:xfrm>
            <a:off x="2525486" y="5703751"/>
            <a:ext cx="2152062" cy="522000"/>
          </a:xfrm>
          <a:prstGeom prst="roundRect">
            <a:avLst/>
          </a:prstGeom>
          <a:noFill/>
          <a:ln w="28575">
            <a:solidFill>
              <a:srgbClr val="B84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D5553A6-7262-4D52-AA85-7C1E50DD1888}"/>
                  </a:ext>
                </a:extLst>
              </p:cNvPr>
              <p:cNvSpPr txBox="1"/>
              <p:nvPr/>
            </p:nvSpPr>
            <p:spPr>
              <a:xfrm>
                <a:off x="5735691" y="5118288"/>
                <a:ext cx="173343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sSup>
                          <m:s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IN" b="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D5553A6-7262-4D52-AA85-7C1E50DD1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91" y="5118288"/>
                <a:ext cx="173343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05972C-BBEF-445F-BD3F-EB8D882C2567}"/>
                  </a:ext>
                </a:extLst>
              </p:cNvPr>
              <p:cNvSpPr txBox="1"/>
              <p:nvPr/>
            </p:nvSpPr>
            <p:spPr>
              <a:xfrm>
                <a:off x="7471336" y="5118288"/>
                <a:ext cx="252761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B05972C-BBEF-445F-BD3F-EB8D882C2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336" y="5118288"/>
                <a:ext cx="252761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94A66F5-7889-42FD-86FA-898E5DA15093}"/>
              </a:ext>
            </a:extLst>
          </p:cNvPr>
          <p:cNvSpPr/>
          <p:nvPr/>
        </p:nvSpPr>
        <p:spPr>
          <a:xfrm>
            <a:off x="7489840" y="4539885"/>
            <a:ext cx="1220794" cy="522000"/>
          </a:xfrm>
          <a:prstGeom prst="roundRect">
            <a:avLst/>
          </a:prstGeom>
          <a:noFill/>
          <a:ln w="28575">
            <a:solidFill>
              <a:srgbClr val="B84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E306EB8-7655-4E27-BE50-01C2EA2CBBA3}"/>
                  </a:ext>
                </a:extLst>
              </p:cNvPr>
              <p:cNvSpPr txBox="1"/>
              <p:nvPr/>
            </p:nvSpPr>
            <p:spPr>
              <a:xfrm>
                <a:off x="7471336" y="5598466"/>
                <a:ext cx="189205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E306EB8-7655-4E27-BE50-01C2EA2C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336" y="5598466"/>
                <a:ext cx="189205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CD2C90-F558-492B-A08A-550D15F71BAD}"/>
                  </a:ext>
                </a:extLst>
              </p:cNvPr>
              <p:cNvSpPr txBox="1"/>
              <p:nvPr/>
            </p:nvSpPr>
            <p:spPr>
              <a:xfrm>
                <a:off x="7469130" y="6078644"/>
                <a:ext cx="126601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6CD2C90-F558-492B-A08A-550D15F71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30" y="6078644"/>
                <a:ext cx="126601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815A49A-E0EA-474B-A503-62DCE91D0519}"/>
              </a:ext>
            </a:extLst>
          </p:cNvPr>
          <p:cNvSpPr/>
          <p:nvPr/>
        </p:nvSpPr>
        <p:spPr>
          <a:xfrm>
            <a:off x="7489840" y="6065788"/>
            <a:ext cx="1220794" cy="522000"/>
          </a:xfrm>
          <a:prstGeom prst="roundRect">
            <a:avLst/>
          </a:prstGeom>
          <a:noFill/>
          <a:ln w="28575">
            <a:solidFill>
              <a:srgbClr val="B84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36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  <p:bldP spid="32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" grpId="0" animBg="1"/>
      <p:bldP spid="31" grpId="0" animBg="1"/>
      <p:bldP spid="35" grpId="0" animBg="1"/>
      <p:bldP spid="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38"/>
            <a:ext cx="11929645" cy="2408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0000"/>
              </a:lnSpc>
              <a:spcBef>
                <a:spcPts val="6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>
                <a:latin typeface="+mj-lt"/>
              </a:rPr>
              <a:t>Two unbiased dice are thrown. Find the probability that:</a:t>
            </a:r>
          </a:p>
          <a:p>
            <a:pPr>
              <a:buClr>
                <a:schemeClr val="bg1"/>
              </a:buClr>
            </a:pPr>
            <a:r>
              <a:rPr lang="en-GB" b="1" dirty="0">
                <a:latin typeface="+mj-lt"/>
              </a:rPr>
              <a:t>(1)</a:t>
            </a:r>
            <a:r>
              <a:rPr lang="en-GB" dirty="0">
                <a:latin typeface="+mj-lt"/>
              </a:rPr>
              <a:t>  The total of the numbers on the dice is greater than </a:t>
            </a:r>
            <a:r>
              <a:rPr lang="en-GB" i="0" dirty="0">
                <a:latin typeface="+mj-lt"/>
              </a:rPr>
              <a:t>8</a:t>
            </a:r>
            <a:r>
              <a:rPr lang="en-GB" dirty="0">
                <a:latin typeface="+mj-lt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3386286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E2B5BCD-2FB7-49EC-A4FA-BDB71C94E139}"/>
                  </a:ext>
                </a:extLst>
              </p:cNvPr>
              <p:cNvSpPr txBox="1"/>
              <p:nvPr/>
            </p:nvSpPr>
            <p:spPr>
              <a:xfrm>
                <a:off x="5777876" y="4556648"/>
                <a:ext cx="6459934" cy="2127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000" b="0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0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2000" b="0" i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0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6, 6 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  <m:r>
                                <a:rPr lang="en-IN" sz="2000" b="0" i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000" b="0" i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E2B5BCD-2FB7-49EC-A4FA-BDB71C94E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76" y="4556648"/>
                <a:ext cx="6459934" cy="21278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84847C-6F10-4EC5-B58C-C771920BBE50}"/>
                  </a:ext>
                </a:extLst>
              </p:cNvPr>
              <p:cNvSpPr txBox="1"/>
              <p:nvPr/>
            </p:nvSpPr>
            <p:spPr>
              <a:xfrm>
                <a:off x="2451058" y="3386286"/>
                <a:ext cx="179537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84847C-6F10-4EC5-B58C-C771920BB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58" y="3386286"/>
                <a:ext cx="179537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D3898D9F-0744-4298-8F6B-C318A13799F3}"/>
              </a:ext>
            </a:extLst>
          </p:cNvPr>
          <p:cNvSpPr txBox="1"/>
          <p:nvPr/>
        </p:nvSpPr>
        <p:spPr>
          <a:xfrm>
            <a:off x="1594218" y="3386286"/>
            <a:ext cx="93943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>
                <a:latin typeface="+mn-lt"/>
              </a:rPr>
              <a:t>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E7D43A-A841-4057-ADB5-081939FF20E3}"/>
                  </a:ext>
                </a:extLst>
              </p:cNvPr>
              <p:cNvSpPr txBox="1"/>
              <p:nvPr/>
            </p:nvSpPr>
            <p:spPr>
              <a:xfrm>
                <a:off x="1594218" y="3995328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E7D43A-A841-4057-ADB5-081939FF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995328"/>
                <a:ext cx="1463040" cy="523220"/>
              </a:xfrm>
              <a:prstGeom prst="rect">
                <a:avLst/>
              </a:prstGeom>
              <a:blipFill>
                <a:blip r:embed="rId5"/>
                <a:stretch>
                  <a:fillRect l="-8750" t="-10465" r="-5000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0D9811-432F-4143-B362-B4A03749FDE4}"/>
                  </a:ext>
                </a:extLst>
              </p:cNvPr>
              <p:cNvSpPr txBox="1"/>
              <p:nvPr/>
            </p:nvSpPr>
            <p:spPr>
              <a:xfrm>
                <a:off x="2941421" y="3995328"/>
                <a:ext cx="728631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GB" dirty="0">
                    <a:latin typeface="+mn-lt"/>
                  </a:rPr>
                  <a:t>Total of the numbers on the dice is greater than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0D9811-432F-4143-B362-B4A03749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421" y="3995328"/>
                <a:ext cx="7286312" cy="523220"/>
              </a:xfrm>
              <a:prstGeom prst="rect">
                <a:avLst/>
              </a:prstGeom>
              <a:blipFill>
                <a:blip r:embed="rId6"/>
                <a:stretch>
                  <a:fillRect l="-1757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1C1F2E-4647-41B1-B9FD-DB0F562C3074}"/>
                  </a:ext>
                </a:extLst>
              </p:cNvPr>
              <p:cNvSpPr txBox="1"/>
              <p:nvPr/>
            </p:nvSpPr>
            <p:spPr>
              <a:xfrm>
                <a:off x="10328380" y="3995328"/>
                <a:ext cx="179537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1C1F2E-4647-41B1-B9FD-DB0F562C3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380" y="3995328"/>
                <a:ext cx="17953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4A1F4A2-27F7-4E67-BA3A-006AE70165A2}"/>
              </a:ext>
            </a:extLst>
          </p:cNvPr>
          <p:cNvSpPr/>
          <p:nvPr/>
        </p:nvSpPr>
        <p:spPr>
          <a:xfrm>
            <a:off x="8360868" y="5321300"/>
            <a:ext cx="3524727" cy="1244358"/>
          </a:xfrm>
          <a:custGeom>
            <a:avLst/>
            <a:gdLst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491068 w 3524727"/>
              <a:gd name="connsiteY4" fmla="*/ 326319 h 1294004"/>
              <a:gd name="connsiteX5" fmla="*/ 3487307 w 3524727"/>
              <a:gd name="connsiteY5" fmla="*/ 327078 h 1294004"/>
              <a:gd name="connsiteX6" fmla="*/ 3491068 w 3524727"/>
              <a:gd name="connsiteY6" fmla="*/ 327837 h 1294004"/>
              <a:gd name="connsiteX7" fmla="*/ 3524726 w 3524727"/>
              <a:gd name="connsiteY7" fmla="*/ 378615 h 1294004"/>
              <a:gd name="connsiteX8" fmla="*/ 3524726 w 3524727"/>
              <a:gd name="connsiteY8" fmla="*/ 599046 h 1294004"/>
              <a:gd name="connsiteX9" fmla="*/ 3491068 w 3524727"/>
              <a:gd name="connsiteY9" fmla="*/ 649825 h 1294004"/>
              <a:gd name="connsiteX10" fmla="*/ 3487333 w 3524727"/>
              <a:gd name="connsiteY10" fmla="*/ 650579 h 1294004"/>
              <a:gd name="connsiteX11" fmla="*/ 3491069 w 3524727"/>
              <a:gd name="connsiteY11" fmla="*/ 651333 h 1294004"/>
              <a:gd name="connsiteX12" fmla="*/ 3524727 w 3524727"/>
              <a:gd name="connsiteY12" fmla="*/ 702111 h 1294004"/>
              <a:gd name="connsiteX13" fmla="*/ 3524727 w 3524727"/>
              <a:gd name="connsiteY13" fmla="*/ 922542 h 1294004"/>
              <a:gd name="connsiteX14" fmla="*/ 3508586 w 3524727"/>
              <a:gd name="connsiteY14" fmla="*/ 961510 h 1294004"/>
              <a:gd name="connsiteX15" fmla="*/ 3495248 w 3524727"/>
              <a:gd name="connsiteY15" fmla="*/ 970503 h 1294004"/>
              <a:gd name="connsiteX16" fmla="*/ 3508586 w 3524727"/>
              <a:gd name="connsiteY16" fmla="*/ 979496 h 1294004"/>
              <a:gd name="connsiteX17" fmla="*/ 3524727 w 3524727"/>
              <a:gd name="connsiteY17" fmla="*/ 1018464 h 1294004"/>
              <a:gd name="connsiteX18" fmla="*/ 3524727 w 3524727"/>
              <a:gd name="connsiteY18" fmla="*/ 1238895 h 1294004"/>
              <a:gd name="connsiteX19" fmla="*/ 3469618 w 3524727"/>
              <a:gd name="connsiteY19" fmla="*/ 1294004 h 1294004"/>
              <a:gd name="connsiteX20" fmla="*/ 55109 w 3524727"/>
              <a:gd name="connsiteY20" fmla="*/ 1294004 h 1294004"/>
              <a:gd name="connsiteX21" fmla="*/ 0 w 3524727"/>
              <a:gd name="connsiteY21" fmla="*/ 1238895 h 1294004"/>
              <a:gd name="connsiteX22" fmla="*/ 0 w 3524727"/>
              <a:gd name="connsiteY22" fmla="*/ 1018464 h 1294004"/>
              <a:gd name="connsiteX23" fmla="*/ 55109 w 3524727"/>
              <a:gd name="connsiteY23" fmla="*/ 963355 h 1294004"/>
              <a:gd name="connsiteX24" fmla="*/ 879939 w 3524727"/>
              <a:gd name="connsiteY24" fmla="*/ 963355 h 1294004"/>
              <a:gd name="connsiteX25" fmla="*/ 877202 w 3524727"/>
              <a:gd name="connsiteY25" fmla="*/ 961510 h 1294004"/>
              <a:gd name="connsiteX26" fmla="*/ 861061 w 3524727"/>
              <a:gd name="connsiteY26" fmla="*/ 922542 h 1294004"/>
              <a:gd name="connsiteX27" fmla="*/ 861061 w 3524727"/>
              <a:gd name="connsiteY27" fmla="*/ 702111 h 1294004"/>
              <a:gd name="connsiteX28" fmla="*/ 916170 w 3524727"/>
              <a:gd name="connsiteY28" fmla="*/ 647002 h 1294004"/>
              <a:gd name="connsiteX29" fmla="*/ 1797311 w 3524727"/>
              <a:gd name="connsiteY29" fmla="*/ 647002 h 1294004"/>
              <a:gd name="connsiteX30" fmla="*/ 1783980 w 3524727"/>
              <a:gd name="connsiteY30" fmla="*/ 638014 h 1294004"/>
              <a:gd name="connsiteX31" fmla="*/ 1767839 w 3524727"/>
              <a:gd name="connsiteY31" fmla="*/ 599046 h 1294004"/>
              <a:gd name="connsiteX32" fmla="*/ 1767839 w 3524727"/>
              <a:gd name="connsiteY32" fmla="*/ 378615 h 1294004"/>
              <a:gd name="connsiteX33" fmla="*/ 1822948 w 3524727"/>
              <a:gd name="connsiteY33" fmla="*/ 323506 h 1294004"/>
              <a:gd name="connsiteX34" fmla="*/ 2666482 w 3524727"/>
              <a:gd name="connsiteY34" fmla="*/ 323506 h 1294004"/>
              <a:gd name="connsiteX35" fmla="*/ 2653136 w 3524727"/>
              <a:gd name="connsiteY35" fmla="*/ 314508 h 1294004"/>
              <a:gd name="connsiteX36" fmla="*/ 2636995 w 3524727"/>
              <a:gd name="connsiteY36" fmla="*/ 275540 h 1294004"/>
              <a:gd name="connsiteX37" fmla="*/ 2636995 w 3524727"/>
              <a:gd name="connsiteY37" fmla="*/ 55109 h 1294004"/>
              <a:gd name="connsiteX38" fmla="*/ 2692104 w 3524727"/>
              <a:gd name="connsiteY38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491068 w 3524727"/>
              <a:gd name="connsiteY4" fmla="*/ 326319 h 1294004"/>
              <a:gd name="connsiteX5" fmla="*/ 3487307 w 3524727"/>
              <a:gd name="connsiteY5" fmla="*/ 327078 h 1294004"/>
              <a:gd name="connsiteX6" fmla="*/ 3524726 w 3524727"/>
              <a:gd name="connsiteY6" fmla="*/ 378615 h 1294004"/>
              <a:gd name="connsiteX7" fmla="*/ 3524726 w 3524727"/>
              <a:gd name="connsiteY7" fmla="*/ 599046 h 1294004"/>
              <a:gd name="connsiteX8" fmla="*/ 3491068 w 3524727"/>
              <a:gd name="connsiteY8" fmla="*/ 649825 h 1294004"/>
              <a:gd name="connsiteX9" fmla="*/ 3487333 w 3524727"/>
              <a:gd name="connsiteY9" fmla="*/ 650579 h 1294004"/>
              <a:gd name="connsiteX10" fmla="*/ 3491069 w 3524727"/>
              <a:gd name="connsiteY10" fmla="*/ 651333 h 1294004"/>
              <a:gd name="connsiteX11" fmla="*/ 3524727 w 3524727"/>
              <a:gd name="connsiteY11" fmla="*/ 702111 h 1294004"/>
              <a:gd name="connsiteX12" fmla="*/ 3524727 w 3524727"/>
              <a:gd name="connsiteY12" fmla="*/ 922542 h 1294004"/>
              <a:gd name="connsiteX13" fmla="*/ 3508586 w 3524727"/>
              <a:gd name="connsiteY13" fmla="*/ 961510 h 1294004"/>
              <a:gd name="connsiteX14" fmla="*/ 3495248 w 3524727"/>
              <a:gd name="connsiteY14" fmla="*/ 970503 h 1294004"/>
              <a:gd name="connsiteX15" fmla="*/ 3508586 w 3524727"/>
              <a:gd name="connsiteY15" fmla="*/ 979496 h 1294004"/>
              <a:gd name="connsiteX16" fmla="*/ 3524727 w 3524727"/>
              <a:gd name="connsiteY16" fmla="*/ 1018464 h 1294004"/>
              <a:gd name="connsiteX17" fmla="*/ 3524727 w 3524727"/>
              <a:gd name="connsiteY17" fmla="*/ 1238895 h 1294004"/>
              <a:gd name="connsiteX18" fmla="*/ 3469618 w 3524727"/>
              <a:gd name="connsiteY18" fmla="*/ 1294004 h 1294004"/>
              <a:gd name="connsiteX19" fmla="*/ 55109 w 3524727"/>
              <a:gd name="connsiteY19" fmla="*/ 1294004 h 1294004"/>
              <a:gd name="connsiteX20" fmla="*/ 0 w 3524727"/>
              <a:gd name="connsiteY20" fmla="*/ 1238895 h 1294004"/>
              <a:gd name="connsiteX21" fmla="*/ 0 w 3524727"/>
              <a:gd name="connsiteY21" fmla="*/ 1018464 h 1294004"/>
              <a:gd name="connsiteX22" fmla="*/ 55109 w 3524727"/>
              <a:gd name="connsiteY22" fmla="*/ 963355 h 1294004"/>
              <a:gd name="connsiteX23" fmla="*/ 879939 w 3524727"/>
              <a:gd name="connsiteY23" fmla="*/ 963355 h 1294004"/>
              <a:gd name="connsiteX24" fmla="*/ 877202 w 3524727"/>
              <a:gd name="connsiteY24" fmla="*/ 961510 h 1294004"/>
              <a:gd name="connsiteX25" fmla="*/ 861061 w 3524727"/>
              <a:gd name="connsiteY25" fmla="*/ 922542 h 1294004"/>
              <a:gd name="connsiteX26" fmla="*/ 861061 w 3524727"/>
              <a:gd name="connsiteY26" fmla="*/ 702111 h 1294004"/>
              <a:gd name="connsiteX27" fmla="*/ 916170 w 3524727"/>
              <a:gd name="connsiteY27" fmla="*/ 647002 h 1294004"/>
              <a:gd name="connsiteX28" fmla="*/ 1797311 w 3524727"/>
              <a:gd name="connsiteY28" fmla="*/ 647002 h 1294004"/>
              <a:gd name="connsiteX29" fmla="*/ 1783980 w 3524727"/>
              <a:gd name="connsiteY29" fmla="*/ 638014 h 1294004"/>
              <a:gd name="connsiteX30" fmla="*/ 1767839 w 3524727"/>
              <a:gd name="connsiteY30" fmla="*/ 599046 h 1294004"/>
              <a:gd name="connsiteX31" fmla="*/ 1767839 w 3524727"/>
              <a:gd name="connsiteY31" fmla="*/ 378615 h 1294004"/>
              <a:gd name="connsiteX32" fmla="*/ 1822948 w 3524727"/>
              <a:gd name="connsiteY32" fmla="*/ 323506 h 1294004"/>
              <a:gd name="connsiteX33" fmla="*/ 2666482 w 3524727"/>
              <a:gd name="connsiteY33" fmla="*/ 323506 h 1294004"/>
              <a:gd name="connsiteX34" fmla="*/ 2653136 w 3524727"/>
              <a:gd name="connsiteY34" fmla="*/ 314508 h 1294004"/>
              <a:gd name="connsiteX35" fmla="*/ 2636995 w 3524727"/>
              <a:gd name="connsiteY35" fmla="*/ 275540 h 1294004"/>
              <a:gd name="connsiteX36" fmla="*/ 2636995 w 3524727"/>
              <a:gd name="connsiteY36" fmla="*/ 55109 h 1294004"/>
              <a:gd name="connsiteX37" fmla="*/ 2692104 w 3524727"/>
              <a:gd name="connsiteY37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491068 w 3524727"/>
              <a:gd name="connsiteY4" fmla="*/ 326319 h 1294004"/>
              <a:gd name="connsiteX5" fmla="*/ 3524726 w 3524727"/>
              <a:gd name="connsiteY5" fmla="*/ 378615 h 1294004"/>
              <a:gd name="connsiteX6" fmla="*/ 3524726 w 3524727"/>
              <a:gd name="connsiteY6" fmla="*/ 599046 h 1294004"/>
              <a:gd name="connsiteX7" fmla="*/ 3491068 w 3524727"/>
              <a:gd name="connsiteY7" fmla="*/ 649825 h 1294004"/>
              <a:gd name="connsiteX8" fmla="*/ 3487333 w 3524727"/>
              <a:gd name="connsiteY8" fmla="*/ 650579 h 1294004"/>
              <a:gd name="connsiteX9" fmla="*/ 3491069 w 3524727"/>
              <a:gd name="connsiteY9" fmla="*/ 651333 h 1294004"/>
              <a:gd name="connsiteX10" fmla="*/ 3524727 w 3524727"/>
              <a:gd name="connsiteY10" fmla="*/ 702111 h 1294004"/>
              <a:gd name="connsiteX11" fmla="*/ 3524727 w 3524727"/>
              <a:gd name="connsiteY11" fmla="*/ 922542 h 1294004"/>
              <a:gd name="connsiteX12" fmla="*/ 3508586 w 3524727"/>
              <a:gd name="connsiteY12" fmla="*/ 961510 h 1294004"/>
              <a:gd name="connsiteX13" fmla="*/ 3495248 w 3524727"/>
              <a:gd name="connsiteY13" fmla="*/ 970503 h 1294004"/>
              <a:gd name="connsiteX14" fmla="*/ 3508586 w 3524727"/>
              <a:gd name="connsiteY14" fmla="*/ 979496 h 1294004"/>
              <a:gd name="connsiteX15" fmla="*/ 3524727 w 3524727"/>
              <a:gd name="connsiteY15" fmla="*/ 1018464 h 1294004"/>
              <a:gd name="connsiteX16" fmla="*/ 3524727 w 3524727"/>
              <a:gd name="connsiteY16" fmla="*/ 1238895 h 1294004"/>
              <a:gd name="connsiteX17" fmla="*/ 3469618 w 3524727"/>
              <a:gd name="connsiteY17" fmla="*/ 1294004 h 1294004"/>
              <a:gd name="connsiteX18" fmla="*/ 55109 w 3524727"/>
              <a:gd name="connsiteY18" fmla="*/ 1294004 h 1294004"/>
              <a:gd name="connsiteX19" fmla="*/ 0 w 3524727"/>
              <a:gd name="connsiteY19" fmla="*/ 1238895 h 1294004"/>
              <a:gd name="connsiteX20" fmla="*/ 0 w 3524727"/>
              <a:gd name="connsiteY20" fmla="*/ 1018464 h 1294004"/>
              <a:gd name="connsiteX21" fmla="*/ 55109 w 3524727"/>
              <a:gd name="connsiteY21" fmla="*/ 963355 h 1294004"/>
              <a:gd name="connsiteX22" fmla="*/ 879939 w 3524727"/>
              <a:gd name="connsiteY22" fmla="*/ 963355 h 1294004"/>
              <a:gd name="connsiteX23" fmla="*/ 877202 w 3524727"/>
              <a:gd name="connsiteY23" fmla="*/ 961510 h 1294004"/>
              <a:gd name="connsiteX24" fmla="*/ 861061 w 3524727"/>
              <a:gd name="connsiteY24" fmla="*/ 922542 h 1294004"/>
              <a:gd name="connsiteX25" fmla="*/ 861061 w 3524727"/>
              <a:gd name="connsiteY25" fmla="*/ 702111 h 1294004"/>
              <a:gd name="connsiteX26" fmla="*/ 916170 w 3524727"/>
              <a:gd name="connsiteY26" fmla="*/ 647002 h 1294004"/>
              <a:gd name="connsiteX27" fmla="*/ 1797311 w 3524727"/>
              <a:gd name="connsiteY27" fmla="*/ 647002 h 1294004"/>
              <a:gd name="connsiteX28" fmla="*/ 1783980 w 3524727"/>
              <a:gd name="connsiteY28" fmla="*/ 638014 h 1294004"/>
              <a:gd name="connsiteX29" fmla="*/ 1767839 w 3524727"/>
              <a:gd name="connsiteY29" fmla="*/ 599046 h 1294004"/>
              <a:gd name="connsiteX30" fmla="*/ 1767839 w 3524727"/>
              <a:gd name="connsiteY30" fmla="*/ 378615 h 1294004"/>
              <a:gd name="connsiteX31" fmla="*/ 1822948 w 3524727"/>
              <a:gd name="connsiteY31" fmla="*/ 323506 h 1294004"/>
              <a:gd name="connsiteX32" fmla="*/ 2666482 w 3524727"/>
              <a:gd name="connsiteY32" fmla="*/ 323506 h 1294004"/>
              <a:gd name="connsiteX33" fmla="*/ 2653136 w 3524727"/>
              <a:gd name="connsiteY33" fmla="*/ 314508 h 1294004"/>
              <a:gd name="connsiteX34" fmla="*/ 2636995 w 3524727"/>
              <a:gd name="connsiteY34" fmla="*/ 275540 h 1294004"/>
              <a:gd name="connsiteX35" fmla="*/ 2636995 w 3524727"/>
              <a:gd name="connsiteY35" fmla="*/ 55109 h 1294004"/>
              <a:gd name="connsiteX36" fmla="*/ 2692104 w 3524727"/>
              <a:gd name="connsiteY36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491068 w 3524727"/>
              <a:gd name="connsiteY6" fmla="*/ 649825 h 1294004"/>
              <a:gd name="connsiteX7" fmla="*/ 3487333 w 3524727"/>
              <a:gd name="connsiteY7" fmla="*/ 650579 h 1294004"/>
              <a:gd name="connsiteX8" fmla="*/ 3491069 w 3524727"/>
              <a:gd name="connsiteY8" fmla="*/ 651333 h 1294004"/>
              <a:gd name="connsiteX9" fmla="*/ 3524727 w 3524727"/>
              <a:gd name="connsiteY9" fmla="*/ 702111 h 1294004"/>
              <a:gd name="connsiteX10" fmla="*/ 3524727 w 3524727"/>
              <a:gd name="connsiteY10" fmla="*/ 922542 h 1294004"/>
              <a:gd name="connsiteX11" fmla="*/ 3508586 w 3524727"/>
              <a:gd name="connsiteY11" fmla="*/ 961510 h 1294004"/>
              <a:gd name="connsiteX12" fmla="*/ 3495248 w 3524727"/>
              <a:gd name="connsiteY12" fmla="*/ 970503 h 1294004"/>
              <a:gd name="connsiteX13" fmla="*/ 3508586 w 3524727"/>
              <a:gd name="connsiteY13" fmla="*/ 979496 h 1294004"/>
              <a:gd name="connsiteX14" fmla="*/ 3524727 w 3524727"/>
              <a:gd name="connsiteY14" fmla="*/ 1018464 h 1294004"/>
              <a:gd name="connsiteX15" fmla="*/ 3524727 w 3524727"/>
              <a:gd name="connsiteY15" fmla="*/ 1238895 h 1294004"/>
              <a:gd name="connsiteX16" fmla="*/ 3469618 w 3524727"/>
              <a:gd name="connsiteY16" fmla="*/ 1294004 h 1294004"/>
              <a:gd name="connsiteX17" fmla="*/ 55109 w 3524727"/>
              <a:gd name="connsiteY17" fmla="*/ 1294004 h 1294004"/>
              <a:gd name="connsiteX18" fmla="*/ 0 w 3524727"/>
              <a:gd name="connsiteY18" fmla="*/ 1238895 h 1294004"/>
              <a:gd name="connsiteX19" fmla="*/ 0 w 3524727"/>
              <a:gd name="connsiteY19" fmla="*/ 1018464 h 1294004"/>
              <a:gd name="connsiteX20" fmla="*/ 55109 w 3524727"/>
              <a:gd name="connsiteY20" fmla="*/ 963355 h 1294004"/>
              <a:gd name="connsiteX21" fmla="*/ 879939 w 3524727"/>
              <a:gd name="connsiteY21" fmla="*/ 963355 h 1294004"/>
              <a:gd name="connsiteX22" fmla="*/ 877202 w 3524727"/>
              <a:gd name="connsiteY22" fmla="*/ 961510 h 1294004"/>
              <a:gd name="connsiteX23" fmla="*/ 861061 w 3524727"/>
              <a:gd name="connsiteY23" fmla="*/ 922542 h 1294004"/>
              <a:gd name="connsiteX24" fmla="*/ 861061 w 3524727"/>
              <a:gd name="connsiteY24" fmla="*/ 702111 h 1294004"/>
              <a:gd name="connsiteX25" fmla="*/ 916170 w 3524727"/>
              <a:gd name="connsiteY25" fmla="*/ 647002 h 1294004"/>
              <a:gd name="connsiteX26" fmla="*/ 1797311 w 3524727"/>
              <a:gd name="connsiteY26" fmla="*/ 647002 h 1294004"/>
              <a:gd name="connsiteX27" fmla="*/ 1783980 w 3524727"/>
              <a:gd name="connsiteY27" fmla="*/ 638014 h 1294004"/>
              <a:gd name="connsiteX28" fmla="*/ 1767839 w 3524727"/>
              <a:gd name="connsiteY28" fmla="*/ 599046 h 1294004"/>
              <a:gd name="connsiteX29" fmla="*/ 1767839 w 3524727"/>
              <a:gd name="connsiteY29" fmla="*/ 378615 h 1294004"/>
              <a:gd name="connsiteX30" fmla="*/ 1822948 w 3524727"/>
              <a:gd name="connsiteY30" fmla="*/ 323506 h 1294004"/>
              <a:gd name="connsiteX31" fmla="*/ 2666482 w 3524727"/>
              <a:gd name="connsiteY31" fmla="*/ 323506 h 1294004"/>
              <a:gd name="connsiteX32" fmla="*/ 2653136 w 3524727"/>
              <a:gd name="connsiteY32" fmla="*/ 314508 h 1294004"/>
              <a:gd name="connsiteX33" fmla="*/ 2636995 w 3524727"/>
              <a:gd name="connsiteY33" fmla="*/ 275540 h 1294004"/>
              <a:gd name="connsiteX34" fmla="*/ 2636995 w 3524727"/>
              <a:gd name="connsiteY34" fmla="*/ 55109 h 1294004"/>
              <a:gd name="connsiteX35" fmla="*/ 2692104 w 3524727"/>
              <a:gd name="connsiteY35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491068 w 3524727"/>
              <a:gd name="connsiteY6" fmla="*/ 649825 h 1294004"/>
              <a:gd name="connsiteX7" fmla="*/ 3487333 w 3524727"/>
              <a:gd name="connsiteY7" fmla="*/ 650579 h 1294004"/>
              <a:gd name="connsiteX8" fmla="*/ 3524727 w 3524727"/>
              <a:gd name="connsiteY8" fmla="*/ 702111 h 1294004"/>
              <a:gd name="connsiteX9" fmla="*/ 3524727 w 3524727"/>
              <a:gd name="connsiteY9" fmla="*/ 922542 h 1294004"/>
              <a:gd name="connsiteX10" fmla="*/ 3508586 w 3524727"/>
              <a:gd name="connsiteY10" fmla="*/ 961510 h 1294004"/>
              <a:gd name="connsiteX11" fmla="*/ 3495248 w 3524727"/>
              <a:gd name="connsiteY11" fmla="*/ 970503 h 1294004"/>
              <a:gd name="connsiteX12" fmla="*/ 3508586 w 3524727"/>
              <a:gd name="connsiteY12" fmla="*/ 979496 h 1294004"/>
              <a:gd name="connsiteX13" fmla="*/ 3524727 w 3524727"/>
              <a:gd name="connsiteY13" fmla="*/ 1018464 h 1294004"/>
              <a:gd name="connsiteX14" fmla="*/ 3524727 w 3524727"/>
              <a:gd name="connsiteY14" fmla="*/ 1238895 h 1294004"/>
              <a:gd name="connsiteX15" fmla="*/ 3469618 w 3524727"/>
              <a:gd name="connsiteY15" fmla="*/ 1294004 h 1294004"/>
              <a:gd name="connsiteX16" fmla="*/ 55109 w 3524727"/>
              <a:gd name="connsiteY16" fmla="*/ 1294004 h 1294004"/>
              <a:gd name="connsiteX17" fmla="*/ 0 w 3524727"/>
              <a:gd name="connsiteY17" fmla="*/ 1238895 h 1294004"/>
              <a:gd name="connsiteX18" fmla="*/ 0 w 3524727"/>
              <a:gd name="connsiteY18" fmla="*/ 1018464 h 1294004"/>
              <a:gd name="connsiteX19" fmla="*/ 55109 w 3524727"/>
              <a:gd name="connsiteY19" fmla="*/ 963355 h 1294004"/>
              <a:gd name="connsiteX20" fmla="*/ 879939 w 3524727"/>
              <a:gd name="connsiteY20" fmla="*/ 963355 h 1294004"/>
              <a:gd name="connsiteX21" fmla="*/ 877202 w 3524727"/>
              <a:gd name="connsiteY21" fmla="*/ 961510 h 1294004"/>
              <a:gd name="connsiteX22" fmla="*/ 861061 w 3524727"/>
              <a:gd name="connsiteY22" fmla="*/ 922542 h 1294004"/>
              <a:gd name="connsiteX23" fmla="*/ 861061 w 3524727"/>
              <a:gd name="connsiteY23" fmla="*/ 702111 h 1294004"/>
              <a:gd name="connsiteX24" fmla="*/ 916170 w 3524727"/>
              <a:gd name="connsiteY24" fmla="*/ 647002 h 1294004"/>
              <a:gd name="connsiteX25" fmla="*/ 1797311 w 3524727"/>
              <a:gd name="connsiteY25" fmla="*/ 647002 h 1294004"/>
              <a:gd name="connsiteX26" fmla="*/ 1783980 w 3524727"/>
              <a:gd name="connsiteY26" fmla="*/ 638014 h 1294004"/>
              <a:gd name="connsiteX27" fmla="*/ 1767839 w 3524727"/>
              <a:gd name="connsiteY27" fmla="*/ 599046 h 1294004"/>
              <a:gd name="connsiteX28" fmla="*/ 1767839 w 3524727"/>
              <a:gd name="connsiteY28" fmla="*/ 378615 h 1294004"/>
              <a:gd name="connsiteX29" fmla="*/ 1822948 w 3524727"/>
              <a:gd name="connsiteY29" fmla="*/ 323506 h 1294004"/>
              <a:gd name="connsiteX30" fmla="*/ 2666482 w 3524727"/>
              <a:gd name="connsiteY30" fmla="*/ 323506 h 1294004"/>
              <a:gd name="connsiteX31" fmla="*/ 2653136 w 3524727"/>
              <a:gd name="connsiteY31" fmla="*/ 314508 h 1294004"/>
              <a:gd name="connsiteX32" fmla="*/ 2636995 w 3524727"/>
              <a:gd name="connsiteY32" fmla="*/ 275540 h 1294004"/>
              <a:gd name="connsiteX33" fmla="*/ 2636995 w 3524727"/>
              <a:gd name="connsiteY33" fmla="*/ 55109 h 1294004"/>
              <a:gd name="connsiteX34" fmla="*/ 2692104 w 3524727"/>
              <a:gd name="connsiteY34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491068 w 3524727"/>
              <a:gd name="connsiteY6" fmla="*/ 649825 h 1294004"/>
              <a:gd name="connsiteX7" fmla="*/ 3524727 w 3524727"/>
              <a:gd name="connsiteY7" fmla="*/ 702111 h 1294004"/>
              <a:gd name="connsiteX8" fmla="*/ 3524727 w 3524727"/>
              <a:gd name="connsiteY8" fmla="*/ 922542 h 1294004"/>
              <a:gd name="connsiteX9" fmla="*/ 3508586 w 3524727"/>
              <a:gd name="connsiteY9" fmla="*/ 961510 h 1294004"/>
              <a:gd name="connsiteX10" fmla="*/ 3495248 w 3524727"/>
              <a:gd name="connsiteY10" fmla="*/ 970503 h 1294004"/>
              <a:gd name="connsiteX11" fmla="*/ 3508586 w 3524727"/>
              <a:gd name="connsiteY11" fmla="*/ 979496 h 1294004"/>
              <a:gd name="connsiteX12" fmla="*/ 3524727 w 3524727"/>
              <a:gd name="connsiteY12" fmla="*/ 1018464 h 1294004"/>
              <a:gd name="connsiteX13" fmla="*/ 3524727 w 3524727"/>
              <a:gd name="connsiteY13" fmla="*/ 1238895 h 1294004"/>
              <a:gd name="connsiteX14" fmla="*/ 3469618 w 3524727"/>
              <a:gd name="connsiteY14" fmla="*/ 1294004 h 1294004"/>
              <a:gd name="connsiteX15" fmla="*/ 55109 w 3524727"/>
              <a:gd name="connsiteY15" fmla="*/ 1294004 h 1294004"/>
              <a:gd name="connsiteX16" fmla="*/ 0 w 3524727"/>
              <a:gd name="connsiteY16" fmla="*/ 1238895 h 1294004"/>
              <a:gd name="connsiteX17" fmla="*/ 0 w 3524727"/>
              <a:gd name="connsiteY17" fmla="*/ 1018464 h 1294004"/>
              <a:gd name="connsiteX18" fmla="*/ 55109 w 3524727"/>
              <a:gd name="connsiteY18" fmla="*/ 963355 h 1294004"/>
              <a:gd name="connsiteX19" fmla="*/ 879939 w 3524727"/>
              <a:gd name="connsiteY19" fmla="*/ 963355 h 1294004"/>
              <a:gd name="connsiteX20" fmla="*/ 877202 w 3524727"/>
              <a:gd name="connsiteY20" fmla="*/ 961510 h 1294004"/>
              <a:gd name="connsiteX21" fmla="*/ 861061 w 3524727"/>
              <a:gd name="connsiteY21" fmla="*/ 922542 h 1294004"/>
              <a:gd name="connsiteX22" fmla="*/ 861061 w 3524727"/>
              <a:gd name="connsiteY22" fmla="*/ 702111 h 1294004"/>
              <a:gd name="connsiteX23" fmla="*/ 916170 w 3524727"/>
              <a:gd name="connsiteY23" fmla="*/ 647002 h 1294004"/>
              <a:gd name="connsiteX24" fmla="*/ 1797311 w 3524727"/>
              <a:gd name="connsiteY24" fmla="*/ 647002 h 1294004"/>
              <a:gd name="connsiteX25" fmla="*/ 1783980 w 3524727"/>
              <a:gd name="connsiteY25" fmla="*/ 638014 h 1294004"/>
              <a:gd name="connsiteX26" fmla="*/ 1767839 w 3524727"/>
              <a:gd name="connsiteY26" fmla="*/ 599046 h 1294004"/>
              <a:gd name="connsiteX27" fmla="*/ 1767839 w 3524727"/>
              <a:gd name="connsiteY27" fmla="*/ 378615 h 1294004"/>
              <a:gd name="connsiteX28" fmla="*/ 1822948 w 3524727"/>
              <a:gd name="connsiteY28" fmla="*/ 323506 h 1294004"/>
              <a:gd name="connsiteX29" fmla="*/ 2666482 w 3524727"/>
              <a:gd name="connsiteY29" fmla="*/ 323506 h 1294004"/>
              <a:gd name="connsiteX30" fmla="*/ 2653136 w 3524727"/>
              <a:gd name="connsiteY30" fmla="*/ 314508 h 1294004"/>
              <a:gd name="connsiteX31" fmla="*/ 2636995 w 3524727"/>
              <a:gd name="connsiteY31" fmla="*/ 275540 h 1294004"/>
              <a:gd name="connsiteX32" fmla="*/ 2636995 w 3524727"/>
              <a:gd name="connsiteY32" fmla="*/ 55109 h 1294004"/>
              <a:gd name="connsiteX33" fmla="*/ 2692104 w 3524727"/>
              <a:gd name="connsiteY33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08586 w 3524727"/>
              <a:gd name="connsiteY8" fmla="*/ 961510 h 1294004"/>
              <a:gd name="connsiteX9" fmla="*/ 3495248 w 3524727"/>
              <a:gd name="connsiteY9" fmla="*/ 970503 h 1294004"/>
              <a:gd name="connsiteX10" fmla="*/ 3508586 w 3524727"/>
              <a:gd name="connsiteY10" fmla="*/ 979496 h 1294004"/>
              <a:gd name="connsiteX11" fmla="*/ 3524727 w 3524727"/>
              <a:gd name="connsiteY11" fmla="*/ 1018464 h 1294004"/>
              <a:gd name="connsiteX12" fmla="*/ 3524727 w 3524727"/>
              <a:gd name="connsiteY12" fmla="*/ 1238895 h 1294004"/>
              <a:gd name="connsiteX13" fmla="*/ 3469618 w 3524727"/>
              <a:gd name="connsiteY13" fmla="*/ 1294004 h 1294004"/>
              <a:gd name="connsiteX14" fmla="*/ 55109 w 3524727"/>
              <a:gd name="connsiteY14" fmla="*/ 1294004 h 1294004"/>
              <a:gd name="connsiteX15" fmla="*/ 0 w 3524727"/>
              <a:gd name="connsiteY15" fmla="*/ 1238895 h 1294004"/>
              <a:gd name="connsiteX16" fmla="*/ 0 w 3524727"/>
              <a:gd name="connsiteY16" fmla="*/ 1018464 h 1294004"/>
              <a:gd name="connsiteX17" fmla="*/ 55109 w 3524727"/>
              <a:gd name="connsiteY17" fmla="*/ 963355 h 1294004"/>
              <a:gd name="connsiteX18" fmla="*/ 879939 w 3524727"/>
              <a:gd name="connsiteY18" fmla="*/ 963355 h 1294004"/>
              <a:gd name="connsiteX19" fmla="*/ 877202 w 3524727"/>
              <a:gd name="connsiteY19" fmla="*/ 961510 h 1294004"/>
              <a:gd name="connsiteX20" fmla="*/ 861061 w 3524727"/>
              <a:gd name="connsiteY20" fmla="*/ 922542 h 1294004"/>
              <a:gd name="connsiteX21" fmla="*/ 861061 w 3524727"/>
              <a:gd name="connsiteY21" fmla="*/ 702111 h 1294004"/>
              <a:gd name="connsiteX22" fmla="*/ 916170 w 3524727"/>
              <a:gd name="connsiteY22" fmla="*/ 647002 h 1294004"/>
              <a:gd name="connsiteX23" fmla="*/ 1797311 w 3524727"/>
              <a:gd name="connsiteY23" fmla="*/ 647002 h 1294004"/>
              <a:gd name="connsiteX24" fmla="*/ 1783980 w 3524727"/>
              <a:gd name="connsiteY24" fmla="*/ 638014 h 1294004"/>
              <a:gd name="connsiteX25" fmla="*/ 1767839 w 3524727"/>
              <a:gd name="connsiteY25" fmla="*/ 599046 h 1294004"/>
              <a:gd name="connsiteX26" fmla="*/ 1767839 w 3524727"/>
              <a:gd name="connsiteY26" fmla="*/ 378615 h 1294004"/>
              <a:gd name="connsiteX27" fmla="*/ 1822948 w 3524727"/>
              <a:gd name="connsiteY27" fmla="*/ 323506 h 1294004"/>
              <a:gd name="connsiteX28" fmla="*/ 2666482 w 3524727"/>
              <a:gd name="connsiteY28" fmla="*/ 323506 h 1294004"/>
              <a:gd name="connsiteX29" fmla="*/ 2653136 w 3524727"/>
              <a:gd name="connsiteY29" fmla="*/ 314508 h 1294004"/>
              <a:gd name="connsiteX30" fmla="*/ 2636995 w 3524727"/>
              <a:gd name="connsiteY30" fmla="*/ 275540 h 1294004"/>
              <a:gd name="connsiteX31" fmla="*/ 2636995 w 3524727"/>
              <a:gd name="connsiteY31" fmla="*/ 55109 h 1294004"/>
              <a:gd name="connsiteX32" fmla="*/ 2692104 w 3524727"/>
              <a:gd name="connsiteY32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08586 w 3524727"/>
              <a:gd name="connsiteY8" fmla="*/ 961510 h 1294004"/>
              <a:gd name="connsiteX9" fmla="*/ 3508586 w 3524727"/>
              <a:gd name="connsiteY9" fmla="*/ 979496 h 1294004"/>
              <a:gd name="connsiteX10" fmla="*/ 3524727 w 3524727"/>
              <a:gd name="connsiteY10" fmla="*/ 1018464 h 1294004"/>
              <a:gd name="connsiteX11" fmla="*/ 3524727 w 3524727"/>
              <a:gd name="connsiteY11" fmla="*/ 1238895 h 1294004"/>
              <a:gd name="connsiteX12" fmla="*/ 3469618 w 3524727"/>
              <a:gd name="connsiteY12" fmla="*/ 1294004 h 1294004"/>
              <a:gd name="connsiteX13" fmla="*/ 55109 w 3524727"/>
              <a:gd name="connsiteY13" fmla="*/ 1294004 h 1294004"/>
              <a:gd name="connsiteX14" fmla="*/ 0 w 3524727"/>
              <a:gd name="connsiteY14" fmla="*/ 1238895 h 1294004"/>
              <a:gd name="connsiteX15" fmla="*/ 0 w 3524727"/>
              <a:gd name="connsiteY15" fmla="*/ 1018464 h 1294004"/>
              <a:gd name="connsiteX16" fmla="*/ 55109 w 3524727"/>
              <a:gd name="connsiteY16" fmla="*/ 963355 h 1294004"/>
              <a:gd name="connsiteX17" fmla="*/ 879939 w 3524727"/>
              <a:gd name="connsiteY17" fmla="*/ 963355 h 1294004"/>
              <a:gd name="connsiteX18" fmla="*/ 877202 w 3524727"/>
              <a:gd name="connsiteY18" fmla="*/ 961510 h 1294004"/>
              <a:gd name="connsiteX19" fmla="*/ 861061 w 3524727"/>
              <a:gd name="connsiteY19" fmla="*/ 922542 h 1294004"/>
              <a:gd name="connsiteX20" fmla="*/ 861061 w 3524727"/>
              <a:gd name="connsiteY20" fmla="*/ 702111 h 1294004"/>
              <a:gd name="connsiteX21" fmla="*/ 916170 w 3524727"/>
              <a:gd name="connsiteY21" fmla="*/ 647002 h 1294004"/>
              <a:gd name="connsiteX22" fmla="*/ 1797311 w 3524727"/>
              <a:gd name="connsiteY22" fmla="*/ 647002 h 1294004"/>
              <a:gd name="connsiteX23" fmla="*/ 1783980 w 3524727"/>
              <a:gd name="connsiteY23" fmla="*/ 638014 h 1294004"/>
              <a:gd name="connsiteX24" fmla="*/ 1767839 w 3524727"/>
              <a:gd name="connsiteY24" fmla="*/ 599046 h 1294004"/>
              <a:gd name="connsiteX25" fmla="*/ 1767839 w 3524727"/>
              <a:gd name="connsiteY25" fmla="*/ 378615 h 1294004"/>
              <a:gd name="connsiteX26" fmla="*/ 1822948 w 3524727"/>
              <a:gd name="connsiteY26" fmla="*/ 323506 h 1294004"/>
              <a:gd name="connsiteX27" fmla="*/ 2666482 w 3524727"/>
              <a:gd name="connsiteY27" fmla="*/ 323506 h 1294004"/>
              <a:gd name="connsiteX28" fmla="*/ 2653136 w 3524727"/>
              <a:gd name="connsiteY28" fmla="*/ 314508 h 1294004"/>
              <a:gd name="connsiteX29" fmla="*/ 2636995 w 3524727"/>
              <a:gd name="connsiteY29" fmla="*/ 275540 h 1294004"/>
              <a:gd name="connsiteX30" fmla="*/ 2636995 w 3524727"/>
              <a:gd name="connsiteY30" fmla="*/ 55109 h 1294004"/>
              <a:gd name="connsiteX31" fmla="*/ 2692104 w 3524727"/>
              <a:gd name="connsiteY31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08586 w 3524727"/>
              <a:gd name="connsiteY8" fmla="*/ 979496 h 1294004"/>
              <a:gd name="connsiteX9" fmla="*/ 3524727 w 3524727"/>
              <a:gd name="connsiteY9" fmla="*/ 1018464 h 1294004"/>
              <a:gd name="connsiteX10" fmla="*/ 3524727 w 3524727"/>
              <a:gd name="connsiteY10" fmla="*/ 1238895 h 1294004"/>
              <a:gd name="connsiteX11" fmla="*/ 3469618 w 3524727"/>
              <a:gd name="connsiteY11" fmla="*/ 1294004 h 1294004"/>
              <a:gd name="connsiteX12" fmla="*/ 55109 w 3524727"/>
              <a:gd name="connsiteY12" fmla="*/ 1294004 h 1294004"/>
              <a:gd name="connsiteX13" fmla="*/ 0 w 3524727"/>
              <a:gd name="connsiteY13" fmla="*/ 1238895 h 1294004"/>
              <a:gd name="connsiteX14" fmla="*/ 0 w 3524727"/>
              <a:gd name="connsiteY14" fmla="*/ 1018464 h 1294004"/>
              <a:gd name="connsiteX15" fmla="*/ 55109 w 3524727"/>
              <a:gd name="connsiteY15" fmla="*/ 963355 h 1294004"/>
              <a:gd name="connsiteX16" fmla="*/ 879939 w 3524727"/>
              <a:gd name="connsiteY16" fmla="*/ 963355 h 1294004"/>
              <a:gd name="connsiteX17" fmla="*/ 877202 w 3524727"/>
              <a:gd name="connsiteY17" fmla="*/ 961510 h 1294004"/>
              <a:gd name="connsiteX18" fmla="*/ 861061 w 3524727"/>
              <a:gd name="connsiteY18" fmla="*/ 922542 h 1294004"/>
              <a:gd name="connsiteX19" fmla="*/ 861061 w 3524727"/>
              <a:gd name="connsiteY19" fmla="*/ 702111 h 1294004"/>
              <a:gd name="connsiteX20" fmla="*/ 916170 w 3524727"/>
              <a:gd name="connsiteY20" fmla="*/ 647002 h 1294004"/>
              <a:gd name="connsiteX21" fmla="*/ 1797311 w 3524727"/>
              <a:gd name="connsiteY21" fmla="*/ 647002 h 1294004"/>
              <a:gd name="connsiteX22" fmla="*/ 1783980 w 3524727"/>
              <a:gd name="connsiteY22" fmla="*/ 638014 h 1294004"/>
              <a:gd name="connsiteX23" fmla="*/ 1767839 w 3524727"/>
              <a:gd name="connsiteY23" fmla="*/ 599046 h 1294004"/>
              <a:gd name="connsiteX24" fmla="*/ 1767839 w 3524727"/>
              <a:gd name="connsiteY24" fmla="*/ 378615 h 1294004"/>
              <a:gd name="connsiteX25" fmla="*/ 1822948 w 3524727"/>
              <a:gd name="connsiteY25" fmla="*/ 323506 h 1294004"/>
              <a:gd name="connsiteX26" fmla="*/ 2666482 w 3524727"/>
              <a:gd name="connsiteY26" fmla="*/ 323506 h 1294004"/>
              <a:gd name="connsiteX27" fmla="*/ 2653136 w 3524727"/>
              <a:gd name="connsiteY27" fmla="*/ 314508 h 1294004"/>
              <a:gd name="connsiteX28" fmla="*/ 2636995 w 3524727"/>
              <a:gd name="connsiteY28" fmla="*/ 275540 h 1294004"/>
              <a:gd name="connsiteX29" fmla="*/ 2636995 w 3524727"/>
              <a:gd name="connsiteY29" fmla="*/ 55109 h 1294004"/>
              <a:gd name="connsiteX30" fmla="*/ 2692104 w 3524727"/>
              <a:gd name="connsiteY30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79939 w 3524727"/>
              <a:gd name="connsiteY15" fmla="*/ 963355 h 1294004"/>
              <a:gd name="connsiteX16" fmla="*/ 877202 w 3524727"/>
              <a:gd name="connsiteY16" fmla="*/ 961510 h 1294004"/>
              <a:gd name="connsiteX17" fmla="*/ 861061 w 3524727"/>
              <a:gd name="connsiteY17" fmla="*/ 922542 h 1294004"/>
              <a:gd name="connsiteX18" fmla="*/ 861061 w 3524727"/>
              <a:gd name="connsiteY18" fmla="*/ 702111 h 1294004"/>
              <a:gd name="connsiteX19" fmla="*/ 916170 w 3524727"/>
              <a:gd name="connsiteY19" fmla="*/ 647002 h 1294004"/>
              <a:gd name="connsiteX20" fmla="*/ 1797311 w 3524727"/>
              <a:gd name="connsiteY20" fmla="*/ 647002 h 1294004"/>
              <a:gd name="connsiteX21" fmla="*/ 1783980 w 3524727"/>
              <a:gd name="connsiteY21" fmla="*/ 638014 h 1294004"/>
              <a:gd name="connsiteX22" fmla="*/ 1767839 w 3524727"/>
              <a:gd name="connsiteY22" fmla="*/ 599046 h 1294004"/>
              <a:gd name="connsiteX23" fmla="*/ 1767839 w 3524727"/>
              <a:gd name="connsiteY23" fmla="*/ 378615 h 1294004"/>
              <a:gd name="connsiteX24" fmla="*/ 1822948 w 3524727"/>
              <a:gd name="connsiteY24" fmla="*/ 323506 h 1294004"/>
              <a:gd name="connsiteX25" fmla="*/ 2666482 w 3524727"/>
              <a:gd name="connsiteY25" fmla="*/ 323506 h 1294004"/>
              <a:gd name="connsiteX26" fmla="*/ 2653136 w 3524727"/>
              <a:gd name="connsiteY26" fmla="*/ 314508 h 1294004"/>
              <a:gd name="connsiteX27" fmla="*/ 2636995 w 3524727"/>
              <a:gd name="connsiteY27" fmla="*/ 275540 h 1294004"/>
              <a:gd name="connsiteX28" fmla="*/ 2636995 w 3524727"/>
              <a:gd name="connsiteY28" fmla="*/ 55109 h 1294004"/>
              <a:gd name="connsiteX29" fmla="*/ 2692104 w 3524727"/>
              <a:gd name="connsiteY29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79939 w 3524727"/>
              <a:gd name="connsiteY15" fmla="*/ 963355 h 1294004"/>
              <a:gd name="connsiteX16" fmla="*/ 877202 w 3524727"/>
              <a:gd name="connsiteY16" fmla="*/ 961510 h 1294004"/>
              <a:gd name="connsiteX17" fmla="*/ 861061 w 3524727"/>
              <a:gd name="connsiteY17" fmla="*/ 922542 h 1294004"/>
              <a:gd name="connsiteX18" fmla="*/ 861061 w 3524727"/>
              <a:gd name="connsiteY18" fmla="*/ 702111 h 1294004"/>
              <a:gd name="connsiteX19" fmla="*/ 916170 w 3524727"/>
              <a:gd name="connsiteY19" fmla="*/ 647002 h 1294004"/>
              <a:gd name="connsiteX20" fmla="*/ 1797311 w 3524727"/>
              <a:gd name="connsiteY20" fmla="*/ 647002 h 1294004"/>
              <a:gd name="connsiteX21" fmla="*/ 1783980 w 3524727"/>
              <a:gd name="connsiteY21" fmla="*/ 638014 h 1294004"/>
              <a:gd name="connsiteX22" fmla="*/ 1767839 w 3524727"/>
              <a:gd name="connsiteY22" fmla="*/ 599046 h 1294004"/>
              <a:gd name="connsiteX23" fmla="*/ 1767839 w 3524727"/>
              <a:gd name="connsiteY23" fmla="*/ 378615 h 1294004"/>
              <a:gd name="connsiteX24" fmla="*/ 1822948 w 3524727"/>
              <a:gd name="connsiteY24" fmla="*/ 323506 h 1294004"/>
              <a:gd name="connsiteX25" fmla="*/ 2653136 w 3524727"/>
              <a:gd name="connsiteY25" fmla="*/ 314508 h 1294004"/>
              <a:gd name="connsiteX26" fmla="*/ 2636995 w 3524727"/>
              <a:gd name="connsiteY26" fmla="*/ 275540 h 1294004"/>
              <a:gd name="connsiteX27" fmla="*/ 2636995 w 3524727"/>
              <a:gd name="connsiteY27" fmla="*/ 55109 h 1294004"/>
              <a:gd name="connsiteX28" fmla="*/ 2692104 w 3524727"/>
              <a:gd name="connsiteY28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79939 w 3524727"/>
              <a:gd name="connsiteY15" fmla="*/ 963355 h 1294004"/>
              <a:gd name="connsiteX16" fmla="*/ 877202 w 3524727"/>
              <a:gd name="connsiteY16" fmla="*/ 961510 h 1294004"/>
              <a:gd name="connsiteX17" fmla="*/ 861061 w 3524727"/>
              <a:gd name="connsiteY17" fmla="*/ 922542 h 1294004"/>
              <a:gd name="connsiteX18" fmla="*/ 861061 w 3524727"/>
              <a:gd name="connsiteY18" fmla="*/ 702111 h 1294004"/>
              <a:gd name="connsiteX19" fmla="*/ 916170 w 3524727"/>
              <a:gd name="connsiteY19" fmla="*/ 647002 h 1294004"/>
              <a:gd name="connsiteX20" fmla="*/ 1797311 w 3524727"/>
              <a:gd name="connsiteY20" fmla="*/ 647002 h 1294004"/>
              <a:gd name="connsiteX21" fmla="*/ 1783980 w 3524727"/>
              <a:gd name="connsiteY21" fmla="*/ 638014 h 1294004"/>
              <a:gd name="connsiteX22" fmla="*/ 1767839 w 3524727"/>
              <a:gd name="connsiteY22" fmla="*/ 599046 h 1294004"/>
              <a:gd name="connsiteX23" fmla="*/ 1767839 w 3524727"/>
              <a:gd name="connsiteY23" fmla="*/ 378615 h 1294004"/>
              <a:gd name="connsiteX24" fmla="*/ 1822948 w 3524727"/>
              <a:gd name="connsiteY24" fmla="*/ 323506 h 1294004"/>
              <a:gd name="connsiteX25" fmla="*/ 2636995 w 3524727"/>
              <a:gd name="connsiteY25" fmla="*/ 275540 h 1294004"/>
              <a:gd name="connsiteX26" fmla="*/ 2636995 w 3524727"/>
              <a:gd name="connsiteY26" fmla="*/ 55109 h 1294004"/>
              <a:gd name="connsiteX27" fmla="*/ 2692104 w 3524727"/>
              <a:gd name="connsiteY27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79939 w 3524727"/>
              <a:gd name="connsiteY15" fmla="*/ 963355 h 1294004"/>
              <a:gd name="connsiteX16" fmla="*/ 877202 w 3524727"/>
              <a:gd name="connsiteY16" fmla="*/ 961510 h 1294004"/>
              <a:gd name="connsiteX17" fmla="*/ 861061 w 3524727"/>
              <a:gd name="connsiteY17" fmla="*/ 922542 h 1294004"/>
              <a:gd name="connsiteX18" fmla="*/ 861061 w 3524727"/>
              <a:gd name="connsiteY18" fmla="*/ 702111 h 1294004"/>
              <a:gd name="connsiteX19" fmla="*/ 916170 w 3524727"/>
              <a:gd name="connsiteY19" fmla="*/ 647002 h 1294004"/>
              <a:gd name="connsiteX20" fmla="*/ 1797311 w 3524727"/>
              <a:gd name="connsiteY20" fmla="*/ 647002 h 1294004"/>
              <a:gd name="connsiteX21" fmla="*/ 1783980 w 3524727"/>
              <a:gd name="connsiteY21" fmla="*/ 638014 h 1294004"/>
              <a:gd name="connsiteX22" fmla="*/ 1767839 w 3524727"/>
              <a:gd name="connsiteY22" fmla="*/ 599046 h 1294004"/>
              <a:gd name="connsiteX23" fmla="*/ 1767839 w 3524727"/>
              <a:gd name="connsiteY23" fmla="*/ 378615 h 1294004"/>
              <a:gd name="connsiteX24" fmla="*/ 1822948 w 3524727"/>
              <a:gd name="connsiteY24" fmla="*/ 323506 h 1294004"/>
              <a:gd name="connsiteX25" fmla="*/ 2636995 w 3524727"/>
              <a:gd name="connsiteY25" fmla="*/ 323165 h 1294004"/>
              <a:gd name="connsiteX26" fmla="*/ 2636995 w 3524727"/>
              <a:gd name="connsiteY26" fmla="*/ 55109 h 1294004"/>
              <a:gd name="connsiteX27" fmla="*/ 2692104 w 3524727"/>
              <a:gd name="connsiteY27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79939 w 3524727"/>
              <a:gd name="connsiteY15" fmla="*/ 963355 h 1294004"/>
              <a:gd name="connsiteX16" fmla="*/ 877202 w 3524727"/>
              <a:gd name="connsiteY16" fmla="*/ 961510 h 1294004"/>
              <a:gd name="connsiteX17" fmla="*/ 861061 w 3524727"/>
              <a:gd name="connsiteY17" fmla="*/ 922542 h 1294004"/>
              <a:gd name="connsiteX18" fmla="*/ 861061 w 3524727"/>
              <a:gd name="connsiteY18" fmla="*/ 702111 h 1294004"/>
              <a:gd name="connsiteX19" fmla="*/ 916170 w 3524727"/>
              <a:gd name="connsiteY19" fmla="*/ 647002 h 1294004"/>
              <a:gd name="connsiteX20" fmla="*/ 1797311 w 3524727"/>
              <a:gd name="connsiteY20" fmla="*/ 647002 h 1294004"/>
              <a:gd name="connsiteX21" fmla="*/ 1767839 w 3524727"/>
              <a:gd name="connsiteY21" fmla="*/ 599046 h 1294004"/>
              <a:gd name="connsiteX22" fmla="*/ 1767839 w 3524727"/>
              <a:gd name="connsiteY22" fmla="*/ 378615 h 1294004"/>
              <a:gd name="connsiteX23" fmla="*/ 1822948 w 3524727"/>
              <a:gd name="connsiteY23" fmla="*/ 323506 h 1294004"/>
              <a:gd name="connsiteX24" fmla="*/ 2636995 w 3524727"/>
              <a:gd name="connsiteY24" fmla="*/ 323165 h 1294004"/>
              <a:gd name="connsiteX25" fmla="*/ 2636995 w 3524727"/>
              <a:gd name="connsiteY25" fmla="*/ 55109 h 1294004"/>
              <a:gd name="connsiteX26" fmla="*/ 2692104 w 3524727"/>
              <a:gd name="connsiteY26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79939 w 3524727"/>
              <a:gd name="connsiteY15" fmla="*/ 963355 h 1294004"/>
              <a:gd name="connsiteX16" fmla="*/ 877202 w 3524727"/>
              <a:gd name="connsiteY16" fmla="*/ 961510 h 1294004"/>
              <a:gd name="connsiteX17" fmla="*/ 861061 w 3524727"/>
              <a:gd name="connsiteY17" fmla="*/ 922542 h 1294004"/>
              <a:gd name="connsiteX18" fmla="*/ 861061 w 3524727"/>
              <a:gd name="connsiteY18" fmla="*/ 702111 h 1294004"/>
              <a:gd name="connsiteX19" fmla="*/ 916170 w 3524727"/>
              <a:gd name="connsiteY19" fmla="*/ 647002 h 1294004"/>
              <a:gd name="connsiteX20" fmla="*/ 1767839 w 3524727"/>
              <a:gd name="connsiteY20" fmla="*/ 599046 h 1294004"/>
              <a:gd name="connsiteX21" fmla="*/ 1767839 w 3524727"/>
              <a:gd name="connsiteY21" fmla="*/ 378615 h 1294004"/>
              <a:gd name="connsiteX22" fmla="*/ 1822948 w 3524727"/>
              <a:gd name="connsiteY22" fmla="*/ 323506 h 1294004"/>
              <a:gd name="connsiteX23" fmla="*/ 2636995 w 3524727"/>
              <a:gd name="connsiteY23" fmla="*/ 323165 h 1294004"/>
              <a:gd name="connsiteX24" fmla="*/ 2636995 w 3524727"/>
              <a:gd name="connsiteY24" fmla="*/ 55109 h 1294004"/>
              <a:gd name="connsiteX25" fmla="*/ 2692104 w 3524727"/>
              <a:gd name="connsiteY25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79939 w 3524727"/>
              <a:gd name="connsiteY15" fmla="*/ 963355 h 1294004"/>
              <a:gd name="connsiteX16" fmla="*/ 877202 w 3524727"/>
              <a:gd name="connsiteY16" fmla="*/ 961510 h 1294004"/>
              <a:gd name="connsiteX17" fmla="*/ 861061 w 3524727"/>
              <a:gd name="connsiteY17" fmla="*/ 922542 h 1294004"/>
              <a:gd name="connsiteX18" fmla="*/ 861061 w 3524727"/>
              <a:gd name="connsiteY18" fmla="*/ 702111 h 1294004"/>
              <a:gd name="connsiteX19" fmla="*/ 916170 w 3524727"/>
              <a:gd name="connsiteY19" fmla="*/ 647002 h 1294004"/>
              <a:gd name="connsiteX20" fmla="*/ 1770220 w 3524727"/>
              <a:gd name="connsiteY20" fmla="*/ 649052 h 1294004"/>
              <a:gd name="connsiteX21" fmla="*/ 1767839 w 3524727"/>
              <a:gd name="connsiteY21" fmla="*/ 378615 h 1294004"/>
              <a:gd name="connsiteX22" fmla="*/ 1822948 w 3524727"/>
              <a:gd name="connsiteY22" fmla="*/ 323506 h 1294004"/>
              <a:gd name="connsiteX23" fmla="*/ 2636995 w 3524727"/>
              <a:gd name="connsiteY23" fmla="*/ 323165 h 1294004"/>
              <a:gd name="connsiteX24" fmla="*/ 2636995 w 3524727"/>
              <a:gd name="connsiteY24" fmla="*/ 55109 h 1294004"/>
              <a:gd name="connsiteX25" fmla="*/ 2692104 w 3524727"/>
              <a:gd name="connsiteY25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79939 w 3524727"/>
              <a:gd name="connsiteY15" fmla="*/ 963355 h 1294004"/>
              <a:gd name="connsiteX16" fmla="*/ 861061 w 3524727"/>
              <a:gd name="connsiteY16" fmla="*/ 922542 h 1294004"/>
              <a:gd name="connsiteX17" fmla="*/ 861061 w 3524727"/>
              <a:gd name="connsiteY17" fmla="*/ 702111 h 1294004"/>
              <a:gd name="connsiteX18" fmla="*/ 916170 w 3524727"/>
              <a:gd name="connsiteY18" fmla="*/ 647002 h 1294004"/>
              <a:gd name="connsiteX19" fmla="*/ 1770220 w 3524727"/>
              <a:gd name="connsiteY19" fmla="*/ 649052 h 1294004"/>
              <a:gd name="connsiteX20" fmla="*/ 1767839 w 3524727"/>
              <a:gd name="connsiteY20" fmla="*/ 378615 h 1294004"/>
              <a:gd name="connsiteX21" fmla="*/ 1822948 w 3524727"/>
              <a:gd name="connsiteY21" fmla="*/ 323506 h 1294004"/>
              <a:gd name="connsiteX22" fmla="*/ 2636995 w 3524727"/>
              <a:gd name="connsiteY22" fmla="*/ 323165 h 1294004"/>
              <a:gd name="connsiteX23" fmla="*/ 2636995 w 3524727"/>
              <a:gd name="connsiteY23" fmla="*/ 55109 h 1294004"/>
              <a:gd name="connsiteX24" fmla="*/ 2692104 w 3524727"/>
              <a:gd name="connsiteY24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61061 w 3524727"/>
              <a:gd name="connsiteY15" fmla="*/ 922542 h 1294004"/>
              <a:gd name="connsiteX16" fmla="*/ 861061 w 3524727"/>
              <a:gd name="connsiteY16" fmla="*/ 702111 h 1294004"/>
              <a:gd name="connsiteX17" fmla="*/ 916170 w 3524727"/>
              <a:gd name="connsiteY17" fmla="*/ 647002 h 1294004"/>
              <a:gd name="connsiteX18" fmla="*/ 1770220 w 3524727"/>
              <a:gd name="connsiteY18" fmla="*/ 649052 h 1294004"/>
              <a:gd name="connsiteX19" fmla="*/ 1767839 w 3524727"/>
              <a:gd name="connsiteY19" fmla="*/ 378615 h 1294004"/>
              <a:gd name="connsiteX20" fmla="*/ 1822948 w 3524727"/>
              <a:gd name="connsiteY20" fmla="*/ 323506 h 1294004"/>
              <a:gd name="connsiteX21" fmla="*/ 2636995 w 3524727"/>
              <a:gd name="connsiteY21" fmla="*/ 323165 h 1294004"/>
              <a:gd name="connsiteX22" fmla="*/ 2636995 w 3524727"/>
              <a:gd name="connsiteY22" fmla="*/ 55109 h 1294004"/>
              <a:gd name="connsiteX23" fmla="*/ 2692104 w 3524727"/>
              <a:gd name="connsiteY23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63442 w 3524727"/>
              <a:gd name="connsiteY15" fmla="*/ 972548 h 1294004"/>
              <a:gd name="connsiteX16" fmla="*/ 861061 w 3524727"/>
              <a:gd name="connsiteY16" fmla="*/ 702111 h 1294004"/>
              <a:gd name="connsiteX17" fmla="*/ 916170 w 3524727"/>
              <a:gd name="connsiteY17" fmla="*/ 647002 h 1294004"/>
              <a:gd name="connsiteX18" fmla="*/ 1770220 w 3524727"/>
              <a:gd name="connsiteY18" fmla="*/ 649052 h 1294004"/>
              <a:gd name="connsiteX19" fmla="*/ 1767839 w 3524727"/>
              <a:gd name="connsiteY19" fmla="*/ 378615 h 1294004"/>
              <a:gd name="connsiteX20" fmla="*/ 1822948 w 3524727"/>
              <a:gd name="connsiteY20" fmla="*/ 323506 h 1294004"/>
              <a:gd name="connsiteX21" fmla="*/ 2636995 w 3524727"/>
              <a:gd name="connsiteY21" fmla="*/ 323165 h 1294004"/>
              <a:gd name="connsiteX22" fmla="*/ 2636995 w 3524727"/>
              <a:gd name="connsiteY22" fmla="*/ 55109 h 1294004"/>
              <a:gd name="connsiteX23" fmla="*/ 2692104 w 3524727"/>
              <a:gd name="connsiteY23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63442 w 3524727"/>
              <a:gd name="connsiteY15" fmla="*/ 955879 h 1294004"/>
              <a:gd name="connsiteX16" fmla="*/ 861061 w 3524727"/>
              <a:gd name="connsiteY16" fmla="*/ 702111 h 1294004"/>
              <a:gd name="connsiteX17" fmla="*/ 916170 w 3524727"/>
              <a:gd name="connsiteY17" fmla="*/ 647002 h 1294004"/>
              <a:gd name="connsiteX18" fmla="*/ 1770220 w 3524727"/>
              <a:gd name="connsiteY18" fmla="*/ 649052 h 1294004"/>
              <a:gd name="connsiteX19" fmla="*/ 1767839 w 3524727"/>
              <a:gd name="connsiteY19" fmla="*/ 378615 h 1294004"/>
              <a:gd name="connsiteX20" fmla="*/ 1822948 w 3524727"/>
              <a:gd name="connsiteY20" fmla="*/ 323506 h 1294004"/>
              <a:gd name="connsiteX21" fmla="*/ 2636995 w 3524727"/>
              <a:gd name="connsiteY21" fmla="*/ 323165 h 1294004"/>
              <a:gd name="connsiteX22" fmla="*/ 2636995 w 3524727"/>
              <a:gd name="connsiteY22" fmla="*/ 55109 h 1294004"/>
              <a:gd name="connsiteX23" fmla="*/ 2692104 w 3524727"/>
              <a:gd name="connsiteY23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63442 w 3524727"/>
              <a:gd name="connsiteY15" fmla="*/ 977310 h 1294004"/>
              <a:gd name="connsiteX16" fmla="*/ 861061 w 3524727"/>
              <a:gd name="connsiteY16" fmla="*/ 702111 h 1294004"/>
              <a:gd name="connsiteX17" fmla="*/ 916170 w 3524727"/>
              <a:gd name="connsiteY17" fmla="*/ 647002 h 1294004"/>
              <a:gd name="connsiteX18" fmla="*/ 1770220 w 3524727"/>
              <a:gd name="connsiteY18" fmla="*/ 649052 h 1294004"/>
              <a:gd name="connsiteX19" fmla="*/ 1767839 w 3524727"/>
              <a:gd name="connsiteY19" fmla="*/ 378615 h 1294004"/>
              <a:gd name="connsiteX20" fmla="*/ 1822948 w 3524727"/>
              <a:gd name="connsiteY20" fmla="*/ 323506 h 1294004"/>
              <a:gd name="connsiteX21" fmla="*/ 2636995 w 3524727"/>
              <a:gd name="connsiteY21" fmla="*/ 323165 h 1294004"/>
              <a:gd name="connsiteX22" fmla="*/ 2636995 w 3524727"/>
              <a:gd name="connsiteY22" fmla="*/ 55109 h 1294004"/>
              <a:gd name="connsiteX23" fmla="*/ 2692104 w 3524727"/>
              <a:gd name="connsiteY23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63442 w 3524727"/>
              <a:gd name="connsiteY15" fmla="*/ 958260 h 1294004"/>
              <a:gd name="connsiteX16" fmla="*/ 861061 w 3524727"/>
              <a:gd name="connsiteY16" fmla="*/ 702111 h 1294004"/>
              <a:gd name="connsiteX17" fmla="*/ 916170 w 3524727"/>
              <a:gd name="connsiteY17" fmla="*/ 647002 h 1294004"/>
              <a:gd name="connsiteX18" fmla="*/ 1770220 w 3524727"/>
              <a:gd name="connsiteY18" fmla="*/ 649052 h 1294004"/>
              <a:gd name="connsiteX19" fmla="*/ 1767839 w 3524727"/>
              <a:gd name="connsiteY19" fmla="*/ 378615 h 1294004"/>
              <a:gd name="connsiteX20" fmla="*/ 1822948 w 3524727"/>
              <a:gd name="connsiteY20" fmla="*/ 323506 h 1294004"/>
              <a:gd name="connsiteX21" fmla="*/ 2636995 w 3524727"/>
              <a:gd name="connsiteY21" fmla="*/ 323165 h 1294004"/>
              <a:gd name="connsiteX22" fmla="*/ 2636995 w 3524727"/>
              <a:gd name="connsiteY22" fmla="*/ 55109 h 1294004"/>
              <a:gd name="connsiteX23" fmla="*/ 2692104 w 3524727"/>
              <a:gd name="connsiteY23" fmla="*/ 0 h 1294004"/>
              <a:gd name="connsiteX0" fmla="*/ 2692104 w 3524727"/>
              <a:gd name="connsiteY0" fmla="*/ 0 h 1294004"/>
              <a:gd name="connsiteX1" fmla="*/ 3469617 w 3524727"/>
              <a:gd name="connsiteY1" fmla="*/ 0 h 1294004"/>
              <a:gd name="connsiteX2" fmla="*/ 3524726 w 3524727"/>
              <a:gd name="connsiteY2" fmla="*/ 55109 h 1294004"/>
              <a:gd name="connsiteX3" fmla="*/ 3524726 w 3524727"/>
              <a:gd name="connsiteY3" fmla="*/ 275540 h 1294004"/>
              <a:gd name="connsiteX4" fmla="*/ 3524726 w 3524727"/>
              <a:gd name="connsiteY4" fmla="*/ 378615 h 1294004"/>
              <a:gd name="connsiteX5" fmla="*/ 3524726 w 3524727"/>
              <a:gd name="connsiteY5" fmla="*/ 599046 h 1294004"/>
              <a:gd name="connsiteX6" fmla="*/ 3524727 w 3524727"/>
              <a:gd name="connsiteY6" fmla="*/ 702111 h 1294004"/>
              <a:gd name="connsiteX7" fmla="*/ 3524727 w 3524727"/>
              <a:gd name="connsiteY7" fmla="*/ 922542 h 1294004"/>
              <a:gd name="connsiteX8" fmla="*/ 3524727 w 3524727"/>
              <a:gd name="connsiteY8" fmla="*/ 1018464 h 1294004"/>
              <a:gd name="connsiteX9" fmla="*/ 3524727 w 3524727"/>
              <a:gd name="connsiteY9" fmla="*/ 1238895 h 1294004"/>
              <a:gd name="connsiteX10" fmla="*/ 3469618 w 3524727"/>
              <a:gd name="connsiteY10" fmla="*/ 1294004 h 1294004"/>
              <a:gd name="connsiteX11" fmla="*/ 55109 w 3524727"/>
              <a:gd name="connsiteY11" fmla="*/ 1294004 h 1294004"/>
              <a:gd name="connsiteX12" fmla="*/ 0 w 3524727"/>
              <a:gd name="connsiteY12" fmla="*/ 1238895 h 1294004"/>
              <a:gd name="connsiteX13" fmla="*/ 0 w 3524727"/>
              <a:gd name="connsiteY13" fmla="*/ 1018464 h 1294004"/>
              <a:gd name="connsiteX14" fmla="*/ 55109 w 3524727"/>
              <a:gd name="connsiteY14" fmla="*/ 963355 h 1294004"/>
              <a:gd name="connsiteX15" fmla="*/ 863442 w 3524727"/>
              <a:gd name="connsiteY15" fmla="*/ 965404 h 1294004"/>
              <a:gd name="connsiteX16" fmla="*/ 861061 w 3524727"/>
              <a:gd name="connsiteY16" fmla="*/ 702111 h 1294004"/>
              <a:gd name="connsiteX17" fmla="*/ 916170 w 3524727"/>
              <a:gd name="connsiteY17" fmla="*/ 647002 h 1294004"/>
              <a:gd name="connsiteX18" fmla="*/ 1770220 w 3524727"/>
              <a:gd name="connsiteY18" fmla="*/ 649052 h 1294004"/>
              <a:gd name="connsiteX19" fmla="*/ 1767839 w 3524727"/>
              <a:gd name="connsiteY19" fmla="*/ 378615 h 1294004"/>
              <a:gd name="connsiteX20" fmla="*/ 1822948 w 3524727"/>
              <a:gd name="connsiteY20" fmla="*/ 323506 h 1294004"/>
              <a:gd name="connsiteX21" fmla="*/ 2636995 w 3524727"/>
              <a:gd name="connsiteY21" fmla="*/ 323165 h 1294004"/>
              <a:gd name="connsiteX22" fmla="*/ 2636995 w 3524727"/>
              <a:gd name="connsiteY22" fmla="*/ 55109 h 1294004"/>
              <a:gd name="connsiteX23" fmla="*/ 2692104 w 3524727"/>
              <a:gd name="connsiteY23" fmla="*/ 0 h 129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24727" h="1294004">
                <a:moveTo>
                  <a:pt x="2692104" y="0"/>
                </a:moveTo>
                <a:lnTo>
                  <a:pt x="3469617" y="0"/>
                </a:lnTo>
                <a:cubicBezTo>
                  <a:pt x="3500053" y="0"/>
                  <a:pt x="3524726" y="24673"/>
                  <a:pt x="3524726" y="55109"/>
                </a:cubicBezTo>
                <a:lnTo>
                  <a:pt x="3524726" y="275540"/>
                </a:lnTo>
                <a:lnTo>
                  <a:pt x="3524726" y="378615"/>
                </a:lnTo>
                <a:lnTo>
                  <a:pt x="3524726" y="599046"/>
                </a:lnTo>
                <a:cubicBezTo>
                  <a:pt x="3524726" y="652962"/>
                  <a:pt x="3524727" y="648195"/>
                  <a:pt x="3524727" y="702111"/>
                </a:cubicBezTo>
                <a:lnTo>
                  <a:pt x="3524727" y="922542"/>
                </a:lnTo>
                <a:lnTo>
                  <a:pt x="3524727" y="1018464"/>
                </a:lnTo>
                <a:lnTo>
                  <a:pt x="3524727" y="1238895"/>
                </a:lnTo>
                <a:cubicBezTo>
                  <a:pt x="3524727" y="1269331"/>
                  <a:pt x="3500054" y="1294004"/>
                  <a:pt x="3469618" y="1294004"/>
                </a:cubicBezTo>
                <a:lnTo>
                  <a:pt x="55109" y="1294004"/>
                </a:lnTo>
                <a:cubicBezTo>
                  <a:pt x="24673" y="1294004"/>
                  <a:pt x="0" y="1269331"/>
                  <a:pt x="0" y="1238895"/>
                </a:cubicBezTo>
                <a:lnTo>
                  <a:pt x="0" y="1018464"/>
                </a:lnTo>
                <a:cubicBezTo>
                  <a:pt x="0" y="988028"/>
                  <a:pt x="24673" y="963355"/>
                  <a:pt x="55109" y="963355"/>
                </a:cubicBezTo>
                <a:lnTo>
                  <a:pt x="863442" y="965404"/>
                </a:lnTo>
                <a:cubicBezTo>
                  <a:pt x="862648" y="875258"/>
                  <a:pt x="861855" y="792257"/>
                  <a:pt x="861061" y="702111"/>
                </a:cubicBezTo>
                <a:cubicBezTo>
                  <a:pt x="861061" y="671675"/>
                  <a:pt x="885734" y="647002"/>
                  <a:pt x="916170" y="647002"/>
                </a:cubicBezTo>
                <a:lnTo>
                  <a:pt x="1770220" y="649052"/>
                </a:lnTo>
                <a:cubicBezTo>
                  <a:pt x="1769426" y="558906"/>
                  <a:pt x="1768633" y="468761"/>
                  <a:pt x="1767839" y="378615"/>
                </a:cubicBezTo>
                <a:cubicBezTo>
                  <a:pt x="1767839" y="348179"/>
                  <a:pt x="1792512" y="323506"/>
                  <a:pt x="1822948" y="323506"/>
                </a:cubicBezTo>
                <a:lnTo>
                  <a:pt x="2636995" y="323165"/>
                </a:lnTo>
                <a:lnTo>
                  <a:pt x="2636995" y="55109"/>
                </a:lnTo>
                <a:cubicBezTo>
                  <a:pt x="2636995" y="24673"/>
                  <a:pt x="2661668" y="0"/>
                  <a:pt x="2692104" y="0"/>
                </a:cubicBezTo>
                <a:close/>
              </a:path>
            </a:pathLst>
          </a:custGeom>
          <a:ln w="28575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864063-30D3-444E-A8C3-2A7EAC340773}"/>
                  </a:ext>
                </a:extLst>
              </p:cNvPr>
              <p:cNvSpPr txBox="1"/>
              <p:nvPr/>
            </p:nvSpPr>
            <p:spPr>
              <a:xfrm>
                <a:off x="2128345" y="4751656"/>
                <a:ext cx="91122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864063-30D3-444E-A8C3-2A7EAC340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45" y="4751656"/>
                <a:ext cx="91122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C91C1D9-F3A2-49E1-84A5-0C65A35482CB}"/>
                  </a:ext>
                </a:extLst>
              </p:cNvPr>
              <p:cNvSpPr txBox="1"/>
              <p:nvPr/>
            </p:nvSpPr>
            <p:spPr>
              <a:xfrm>
                <a:off x="2928488" y="4518548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C91C1D9-F3A2-49E1-84A5-0C65A354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88" y="4518548"/>
                <a:ext cx="1502185" cy="9894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0493CFD-6FE8-4B7E-AE77-17AE5B2C1C05}"/>
                  </a:ext>
                </a:extLst>
              </p:cNvPr>
              <p:cNvSpPr txBox="1"/>
              <p:nvPr/>
            </p:nvSpPr>
            <p:spPr>
              <a:xfrm>
                <a:off x="9881746" y="3995328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0493CFD-6FE8-4B7E-AE77-17AE5B2C1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746" y="3995328"/>
                <a:ext cx="53412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46F9A6-8E05-40CE-8BBD-38EB06D892D0}"/>
                  </a:ext>
                </a:extLst>
              </p:cNvPr>
              <p:cNvSpPr txBox="1"/>
              <p:nvPr/>
            </p:nvSpPr>
            <p:spPr>
              <a:xfrm>
                <a:off x="1594218" y="475165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46F9A6-8E05-40CE-8BBD-38EB06D8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4751656"/>
                <a:ext cx="53412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3BC83D-CDF6-4267-B444-6E5A99B0ADFC}"/>
                  </a:ext>
                </a:extLst>
              </p:cNvPr>
              <p:cNvSpPr txBox="1"/>
              <p:nvPr/>
            </p:nvSpPr>
            <p:spPr>
              <a:xfrm>
                <a:off x="2928488" y="5607346"/>
                <a:ext cx="1186311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6 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3BC83D-CDF6-4267-B444-6E5A99B0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88" y="5607346"/>
                <a:ext cx="1186311" cy="9017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0CBEFC3-C831-4555-AF07-97F4EA248995}"/>
                  </a:ext>
                </a:extLst>
              </p:cNvPr>
              <p:cNvSpPr txBox="1"/>
              <p:nvPr/>
            </p:nvSpPr>
            <p:spPr>
              <a:xfrm>
                <a:off x="4021037" y="5607346"/>
                <a:ext cx="1186311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8 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0CBEFC3-C831-4555-AF07-97F4EA248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037" y="5607346"/>
                <a:ext cx="1186311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3">
            <a:extLst>
              <a:ext uri="{FF2B5EF4-FFF2-40B4-BE49-F238E27FC236}">
                <a16:creationId xmlns:a16="http://schemas.microsoft.com/office/drawing/2014/main" id="{53CF3C9D-5561-4DE2-BE2F-51023D93A27B}"/>
              </a:ext>
            </a:extLst>
          </p:cNvPr>
          <p:cNvSpPr txBox="1"/>
          <p:nvPr/>
        </p:nvSpPr>
        <p:spPr>
          <a:xfrm>
            <a:off x="131177" y="2085157"/>
            <a:ext cx="674206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+mj-lt"/>
              </a:rPr>
              <a:t>(2)  The total of the numbers on the dice is </a:t>
            </a:r>
            <a:r>
              <a:rPr lang="en-GB" b="0" i="0" dirty="0">
                <a:solidFill>
                  <a:schemeClr val="bg1"/>
                </a:solidFill>
                <a:latin typeface="+mj-lt"/>
              </a:rPr>
              <a:t>13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sp>
        <p:nvSpPr>
          <p:cNvPr id="73" name="2">
            <a:extLst>
              <a:ext uri="{FF2B5EF4-FFF2-40B4-BE49-F238E27FC236}">
                <a16:creationId xmlns:a16="http://schemas.microsoft.com/office/drawing/2014/main" id="{9B3CC78B-1EF7-4BC5-94C7-4ADE45071CE5}"/>
              </a:ext>
            </a:extLst>
          </p:cNvPr>
          <p:cNvSpPr txBox="1"/>
          <p:nvPr/>
        </p:nvSpPr>
        <p:spPr>
          <a:xfrm>
            <a:off x="131176" y="2666099"/>
            <a:ext cx="114512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+mj-lt"/>
              </a:rPr>
              <a:t>(3)  Total of numbers on the dice is any number from </a:t>
            </a:r>
            <a:r>
              <a:rPr lang="en-GB" b="0" i="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to </a:t>
            </a:r>
            <a:r>
              <a:rPr lang="en-GB" b="0" i="0" dirty="0">
                <a:solidFill>
                  <a:schemeClr val="bg1"/>
                </a:solidFill>
                <a:latin typeface="+mj-lt"/>
              </a:rPr>
              <a:t>12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, both inclusive.</a:t>
            </a:r>
          </a:p>
        </p:txBody>
      </p:sp>
    </p:spTree>
    <p:extLst>
      <p:ext uri="{BB962C8B-B14F-4D97-AF65-F5344CB8AC3E}">
        <p14:creationId xmlns:p14="http://schemas.microsoft.com/office/powerpoint/2010/main" val="16830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2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1" grpId="0"/>
      <p:bldP spid="51" grpId="1"/>
      <p:bldP spid="54" grpId="0" animBg="1"/>
      <p:bldP spid="55" grpId="0" animBg="1"/>
      <p:bldP spid="57" grpId="0" animBg="1"/>
      <p:bldP spid="58" grpId="0" animBg="1"/>
      <p:bldP spid="59" grpId="0" animBg="1"/>
      <p:bldP spid="64" grpId="0" animBg="1"/>
      <p:bldP spid="64" grpId="1" animBg="1"/>
      <p:bldP spid="65" grpId="0" animBg="1"/>
      <p:bldP spid="66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2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84847C-6F10-4EC5-B58C-C771920BBE50}"/>
                  </a:ext>
                </a:extLst>
              </p:cNvPr>
              <p:cNvSpPr txBox="1"/>
              <p:nvPr/>
            </p:nvSpPr>
            <p:spPr>
              <a:xfrm>
                <a:off x="10396630" y="735239"/>
                <a:ext cx="179537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84847C-6F10-4EC5-B58C-C771920BB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630" y="735239"/>
                <a:ext cx="179537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E7D43A-A841-4057-ADB5-081939FF20E3}"/>
                  </a:ext>
                </a:extLst>
              </p:cNvPr>
              <p:cNvSpPr txBox="1"/>
              <p:nvPr/>
            </p:nvSpPr>
            <p:spPr>
              <a:xfrm>
                <a:off x="1594218" y="1321516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FE7D43A-A841-4057-ADB5-081939FF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1321516"/>
                <a:ext cx="1463040" cy="523220"/>
              </a:xfrm>
              <a:prstGeom prst="rect">
                <a:avLst/>
              </a:prstGeom>
              <a:blipFill>
                <a:blip r:embed="rId3"/>
                <a:stretch>
                  <a:fillRect l="-8750" t="-10465" r="-500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0D9811-432F-4143-B362-B4A03749FDE4}"/>
                  </a:ext>
                </a:extLst>
              </p:cNvPr>
              <p:cNvSpPr txBox="1"/>
              <p:nvPr/>
            </p:nvSpPr>
            <p:spPr>
              <a:xfrm>
                <a:off x="2941421" y="1321516"/>
                <a:ext cx="565393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GB" dirty="0">
                    <a:latin typeface="+mn-lt"/>
                  </a:rPr>
                  <a:t>Total of the numbers on the dice is </a:t>
                </a:r>
                <a14:m>
                  <m:oMath xmlns:m="http://schemas.openxmlformats.org/officeDocument/2006/math">
                    <m:r>
                      <a:rPr lang="en-GB" i="0" dirty="0" smtClean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0D9811-432F-4143-B362-B4A03749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421" y="1321516"/>
                <a:ext cx="5653939" cy="523220"/>
              </a:xfrm>
              <a:prstGeom prst="rect">
                <a:avLst/>
              </a:prstGeom>
              <a:blipFill>
                <a:blip r:embed="rId4"/>
                <a:stretch>
                  <a:fillRect l="-2265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864063-30D3-444E-A8C3-2A7EAC340773}"/>
                  </a:ext>
                </a:extLst>
              </p:cNvPr>
              <p:cNvSpPr txBox="1"/>
              <p:nvPr/>
            </p:nvSpPr>
            <p:spPr>
              <a:xfrm>
                <a:off x="2128345" y="1887917"/>
                <a:ext cx="91122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864063-30D3-444E-A8C3-2A7EAC340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45" y="1887917"/>
                <a:ext cx="91122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C91C1D9-F3A2-49E1-84A5-0C65A35482CB}"/>
                  </a:ext>
                </a:extLst>
              </p:cNvPr>
              <p:cNvSpPr txBox="1"/>
              <p:nvPr/>
            </p:nvSpPr>
            <p:spPr>
              <a:xfrm>
                <a:off x="2928489" y="1887917"/>
                <a:ext cx="81619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C91C1D9-F3A2-49E1-84A5-0C65A354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89" y="1887917"/>
                <a:ext cx="81619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46F9A6-8E05-40CE-8BBD-38EB06D892D0}"/>
                  </a:ext>
                </a:extLst>
              </p:cNvPr>
              <p:cNvSpPr txBox="1"/>
              <p:nvPr/>
            </p:nvSpPr>
            <p:spPr>
              <a:xfrm>
                <a:off x="1594218" y="1887917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46F9A6-8E05-40CE-8BBD-38EB06D8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1887917"/>
                <a:ext cx="53412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1996F2-E976-467E-82B6-74BBD947D64C}"/>
                  </a:ext>
                </a:extLst>
              </p:cNvPr>
              <p:cNvSpPr txBox="1"/>
              <p:nvPr/>
            </p:nvSpPr>
            <p:spPr>
              <a:xfrm>
                <a:off x="8889905" y="1325525"/>
                <a:ext cx="179537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1996F2-E976-467E-82B6-74BBD947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905" y="1325525"/>
                <a:ext cx="17953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415BF4-38D5-4CDA-A70B-3F49800B927A}"/>
                  </a:ext>
                </a:extLst>
              </p:cNvPr>
              <p:cNvSpPr txBox="1"/>
              <p:nvPr/>
            </p:nvSpPr>
            <p:spPr>
              <a:xfrm>
                <a:off x="8355778" y="1325525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415BF4-38D5-4CDA-A70B-3F49800B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78" y="1325525"/>
                <a:ext cx="5341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5A0942-2208-463A-9E9D-22A9D995512D}"/>
                  </a:ext>
                </a:extLst>
              </p:cNvPr>
              <p:cNvSpPr txBox="1"/>
              <p:nvPr/>
            </p:nvSpPr>
            <p:spPr>
              <a:xfrm>
                <a:off x="5777876" y="4556648"/>
                <a:ext cx="6459934" cy="2127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000" b="0" i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0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000" b="0" i="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  <m:e>
                              <m:r>
                                <a:rPr lang="en-IN" sz="2000" b="0" i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0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1, 6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4, 6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5, 6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6, 1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6, 2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6, 3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6, 4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6, 5 </m:t>
                                        </m:r>
                                      </m:e>
                                    </m:d>
                                    <m:r>
                                      <a:rPr lang="en-IN" sz="2000" b="0" i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, </m:t>
                                    </m:r>
                                    <m:d>
                                      <m:dPr>
                                        <m:ctrlPr>
                                          <a:rPr lang="en-IN" sz="20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000" b="0" i="0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6, 6 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  <m:r>
                                <a:rPr lang="en-IN" sz="2000" b="0" i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000" b="0" i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5A0942-2208-463A-9E9D-22A9D9955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876" y="4556648"/>
                <a:ext cx="6459934" cy="21278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A0A43A-61E6-40E0-8C68-9611FE42CEDC}"/>
                  </a:ext>
                </a:extLst>
              </p:cNvPr>
              <p:cNvSpPr txBox="1"/>
              <p:nvPr/>
            </p:nvSpPr>
            <p:spPr>
              <a:xfrm>
                <a:off x="1594218" y="3116847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A0A43A-61E6-40E0-8C68-9611FE42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116847"/>
                <a:ext cx="1463040" cy="523220"/>
              </a:xfrm>
              <a:prstGeom prst="rect">
                <a:avLst/>
              </a:prstGeom>
              <a:blipFill>
                <a:blip r:embed="rId13"/>
                <a:stretch>
                  <a:fillRect l="-8750" t="-10465" r="-3750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265BF6-369A-4E2F-A0C8-1B88D30F8F0B}"/>
                  </a:ext>
                </a:extLst>
              </p:cNvPr>
              <p:cNvSpPr txBox="1"/>
              <p:nvPr/>
            </p:nvSpPr>
            <p:spPr>
              <a:xfrm>
                <a:off x="2941419" y="3127511"/>
                <a:ext cx="8928847" cy="95410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GB" dirty="0">
                    <a:latin typeface="+mn-lt"/>
                  </a:rPr>
                  <a:t>Total of the numbers on the dice is any number from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>
                    <a:latin typeface="+mn-lt"/>
                  </a:rPr>
                  <a:t> to </a:t>
                </a:r>
                <a14:m>
                  <m:oMath xmlns:m="http://schemas.openxmlformats.org/officeDocument/2006/math">
                    <m:r>
                      <a:rPr lang="en-GB" i="0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GB" dirty="0">
                    <a:latin typeface="+mn-lt"/>
                  </a:rPr>
                  <a:t>, both inclusive</a:t>
                </a:r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265BF6-369A-4E2F-A0C8-1B88D30F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419" y="3127511"/>
                <a:ext cx="8928847" cy="954107"/>
              </a:xfrm>
              <a:prstGeom prst="rect">
                <a:avLst/>
              </a:prstGeom>
              <a:blipFill>
                <a:blip r:embed="rId14"/>
                <a:stretch>
                  <a:fillRect l="-1434" t="-6369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2DBF7A-A8A7-46D5-BF9F-3FF5B9116A4E}"/>
                  </a:ext>
                </a:extLst>
              </p:cNvPr>
              <p:cNvSpPr txBox="1"/>
              <p:nvPr/>
            </p:nvSpPr>
            <p:spPr>
              <a:xfrm>
                <a:off x="2043736" y="4029448"/>
                <a:ext cx="179537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2DBF7A-A8A7-46D5-BF9F-3FF5B9116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736" y="4029448"/>
                <a:ext cx="179537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F8FCD86-E5BD-4D39-857F-6C4342115AD9}"/>
                  </a:ext>
                </a:extLst>
              </p:cNvPr>
              <p:cNvSpPr txBox="1"/>
              <p:nvPr/>
            </p:nvSpPr>
            <p:spPr>
              <a:xfrm>
                <a:off x="2128345" y="4848600"/>
                <a:ext cx="91122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F8FCD86-E5BD-4D39-857F-6C4342115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45" y="4848600"/>
                <a:ext cx="91122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8DF69C-0D0D-4675-93B3-49CCD7F8A729}"/>
                  </a:ext>
                </a:extLst>
              </p:cNvPr>
              <p:cNvSpPr txBox="1"/>
              <p:nvPr/>
            </p:nvSpPr>
            <p:spPr>
              <a:xfrm>
                <a:off x="2928488" y="4587581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8DF69C-0D0D-4675-93B3-49CCD7F8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88" y="4587581"/>
                <a:ext cx="1502185" cy="98943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6E3232-3BD0-4AF9-B16C-7B3AEEBD938B}"/>
                  </a:ext>
                </a:extLst>
              </p:cNvPr>
              <p:cNvSpPr txBox="1"/>
              <p:nvPr/>
            </p:nvSpPr>
            <p:spPr>
              <a:xfrm>
                <a:off x="1597102" y="4029448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6E3232-3BD0-4AF9-B16C-7B3AEEBD9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102" y="4029448"/>
                <a:ext cx="53412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CD388C-B89F-4979-8907-65244DD8831B}"/>
                  </a:ext>
                </a:extLst>
              </p:cNvPr>
              <p:cNvSpPr txBox="1"/>
              <p:nvPr/>
            </p:nvSpPr>
            <p:spPr>
              <a:xfrm>
                <a:off x="1594218" y="4848600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CD388C-B89F-4979-8907-65244DD88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4848600"/>
                <a:ext cx="53412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1484B2-C1CA-42F4-AF08-DECDCAAB1144}"/>
                  </a:ext>
                </a:extLst>
              </p:cNvPr>
              <p:cNvSpPr txBox="1"/>
              <p:nvPr/>
            </p:nvSpPr>
            <p:spPr>
              <a:xfrm>
                <a:off x="2928488" y="5675031"/>
                <a:ext cx="1186311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6 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1484B2-C1CA-42F4-AF08-DECDCAAB1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88" y="5675031"/>
                <a:ext cx="1186311" cy="9017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70897A-6E7B-4A43-90BC-9BB5E357EE7B}"/>
                  </a:ext>
                </a:extLst>
              </p:cNvPr>
              <p:cNvSpPr txBox="1"/>
              <p:nvPr/>
            </p:nvSpPr>
            <p:spPr>
              <a:xfrm>
                <a:off x="4021037" y="5864313"/>
                <a:ext cx="88624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70897A-6E7B-4A43-90BC-9BB5E357E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037" y="5864313"/>
                <a:ext cx="88624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3">
            <a:extLst>
              <a:ext uri="{FF2B5EF4-FFF2-40B4-BE49-F238E27FC236}">
                <a16:creationId xmlns:a16="http://schemas.microsoft.com/office/drawing/2014/main" id="{2C035E39-A21E-481A-9384-C33C1386A305}"/>
              </a:ext>
            </a:extLst>
          </p:cNvPr>
          <p:cNvSpPr txBox="1"/>
          <p:nvPr/>
        </p:nvSpPr>
        <p:spPr>
          <a:xfrm>
            <a:off x="1165163" y="2596273"/>
            <a:ext cx="1146710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b="1" i="0" dirty="0">
                <a:solidFill>
                  <a:srgbClr val="002060"/>
                </a:solidFill>
                <a:latin typeface="+mj-lt"/>
              </a:rPr>
              <a:t>(3)  Total of numbers on the dice is any number from 2 to 12, both inclusive.</a:t>
            </a:r>
            <a:endParaRPr lang="en-GB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2" name="2">
            <a:extLst>
              <a:ext uri="{FF2B5EF4-FFF2-40B4-BE49-F238E27FC236}">
                <a16:creationId xmlns:a16="http://schemas.microsoft.com/office/drawing/2014/main" id="{61C6E7C5-A88B-45EF-AAE6-7EDB67DCFFAF}"/>
              </a:ext>
            </a:extLst>
          </p:cNvPr>
          <p:cNvSpPr txBox="1"/>
          <p:nvPr/>
        </p:nvSpPr>
        <p:spPr>
          <a:xfrm>
            <a:off x="1165162" y="805547"/>
            <a:ext cx="685307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b="1" dirty="0">
                <a:latin typeface="+mj-lt"/>
              </a:rPr>
              <a:t>(2)  The total of the numbers on the dice is 13.</a:t>
            </a:r>
          </a:p>
        </p:txBody>
      </p:sp>
    </p:spTree>
    <p:extLst>
      <p:ext uri="{BB962C8B-B14F-4D97-AF65-F5344CB8AC3E}">
        <p14:creationId xmlns:p14="http://schemas.microsoft.com/office/powerpoint/2010/main" val="199564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5" grpId="0" animBg="1"/>
      <p:bldP spid="66" grpId="0" animBg="1"/>
      <p:bldP spid="69" grpId="0" animBg="1"/>
      <p:bldP spid="31" grpId="0" animBg="1"/>
      <p:bldP spid="32" grpId="0" animBg="1"/>
      <p:bldP spid="33" grpId="0"/>
      <p:bldP spid="33" grpId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40"/>
                <a:ext cx="11929645" cy="235182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Aft>
                    <a:spcPts val="1000"/>
                  </a:spcAft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0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dirty="0"/>
                  <a:t> cards are drawn from a pack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en-GB" dirty="0"/>
                  <a:t> well-shuffled cards, find the probability of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40"/>
                <a:ext cx="11929645" cy="2351824"/>
              </a:xfrm>
              <a:prstGeom prst="rect">
                <a:avLst/>
              </a:prstGeom>
              <a:blipFill>
                <a:blip r:embed="rId2"/>
                <a:stretch>
                  <a:fillRect l="-1074" t="-5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37427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B417A-E574-46DE-BF51-0FC21763CD8F}"/>
              </a:ext>
            </a:extLst>
          </p:cNvPr>
          <p:cNvSpPr txBox="1"/>
          <p:nvPr/>
        </p:nvSpPr>
        <p:spPr>
          <a:xfrm>
            <a:off x="184516" y="1460447"/>
            <a:ext cx="15553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+mn-lt"/>
              </a:rPr>
              <a:t>(1)  </a:t>
            </a:r>
            <a:r>
              <a:rPr lang="en-GB" b="0" i="0" dirty="0">
                <a:solidFill>
                  <a:schemeClr val="bg1"/>
                </a:solidFill>
                <a:latin typeface="+mj-lt"/>
              </a:rPr>
              <a:t>4</a:t>
            </a:r>
            <a:r>
              <a:rPr lang="en-GB" dirty="0">
                <a:solidFill>
                  <a:schemeClr val="bg1"/>
                </a:solidFill>
                <a:latin typeface="+mn-lt"/>
              </a:rPr>
              <a:t> ace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E96D2-7B01-447E-BE6D-1D4BCDC424A2}"/>
              </a:ext>
            </a:extLst>
          </p:cNvPr>
          <p:cNvSpPr txBox="1"/>
          <p:nvPr/>
        </p:nvSpPr>
        <p:spPr>
          <a:xfrm>
            <a:off x="2601281" y="1460447"/>
            <a:ext cx="425671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b="0" dirty="0"/>
              <a:t>(2)  </a:t>
            </a:r>
            <a:r>
              <a:rPr lang="en-GB" b="0" i="0" dirty="0">
                <a:latin typeface="+mj-lt"/>
              </a:rPr>
              <a:t>4</a:t>
            </a:r>
            <a:r>
              <a:rPr lang="en-GB" b="0" dirty="0"/>
              <a:t> aces and </a:t>
            </a:r>
            <a:r>
              <a:rPr lang="en-GB" b="0" i="0" dirty="0">
                <a:latin typeface="+mj-lt"/>
              </a:rPr>
              <a:t>1</a:t>
            </a:r>
            <a:r>
              <a:rPr lang="en-GB" b="0" dirty="0"/>
              <a:t> is a 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4F175-943E-4AAE-A5C7-4632D338ADE8}"/>
              </a:ext>
            </a:extLst>
          </p:cNvPr>
          <p:cNvSpPr txBox="1"/>
          <p:nvPr/>
        </p:nvSpPr>
        <p:spPr>
          <a:xfrm>
            <a:off x="7210733" y="1460447"/>
            <a:ext cx="453689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b="0" dirty="0"/>
              <a:t>(3)  </a:t>
            </a:r>
            <a:r>
              <a:rPr lang="en-GB" b="0" i="0" dirty="0">
                <a:latin typeface="+mj-lt"/>
              </a:rPr>
              <a:t>3</a:t>
            </a:r>
            <a:r>
              <a:rPr lang="en-GB" b="0" dirty="0"/>
              <a:t> are tens and </a:t>
            </a:r>
            <a:r>
              <a:rPr lang="en-GB" b="0" i="0" dirty="0">
                <a:latin typeface="+mj-lt"/>
              </a:rPr>
              <a:t>2</a:t>
            </a:r>
            <a:r>
              <a:rPr lang="en-GB" b="0" dirty="0"/>
              <a:t> are jacks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6CF54-BBB8-4652-A3B0-BF053A04C0B5}"/>
              </a:ext>
            </a:extLst>
          </p:cNvPr>
          <p:cNvSpPr txBox="1"/>
          <p:nvPr/>
        </p:nvSpPr>
        <p:spPr>
          <a:xfrm>
            <a:off x="184516" y="2034794"/>
            <a:ext cx="80305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b="0" dirty="0"/>
              <a:t>(4)  a nine, ten, jack, queen, king is obtained in any order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2B532-9D5F-4065-905D-3F02539940F2}"/>
              </a:ext>
            </a:extLst>
          </p:cNvPr>
          <p:cNvSpPr txBox="1"/>
          <p:nvPr/>
        </p:nvSpPr>
        <p:spPr>
          <a:xfrm>
            <a:off x="184516" y="2609141"/>
            <a:ext cx="653559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b="0" dirty="0"/>
              <a:t>(5)  </a:t>
            </a:r>
            <a:r>
              <a:rPr lang="en-GB" b="0" i="0" dirty="0">
                <a:latin typeface="+mj-lt"/>
              </a:rPr>
              <a:t>3</a:t>
            </a:r>
            <a:r>
              <a:rPr lang="en-GB" b="0" dirty="0"/>
              <a:t> are of any one suit and </a:t>
            </a:r>
            <a:r>
              <a:rPr lang="en-GB" b="0" i="0" dirty="0">
                <a:latin typeface="+mj-lt"/>
              </a:rPr>
              <a:t>2</a:t>
            </a:r>
            <a:r>
              <a:rPr lang="en-GB" b="0" dirty="0"/>
              <a:t> are of another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37DB2-9DFF-4E19-A6E7-1A9A75C9BF5F}"/>
              </a:ext>
            </a:extLst>
          </p:cNvPr>
          <p:cNvSpPr txBox="1"/>
          <p:nvPr/>
        </p:nvSpPr>
        <p:spPr>
          <a:xfrm>
            <a:off x="7210733" y="2576274"/>
            <a:ext cx="52522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b="0" dirty="0"/>
              <a:t>(6)  at least one ace is obtained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65BACF-A52E-411B-91BC-0DA78BD2203F}"/>
                  </a:ext>
                </a:extLst>
              </p:cNvPr>
              <p:cNvSpPr txBox="1"/>
              <p:nvPr/>
            </p:nvSpPr>
            <p:spPr>
              <a:xfrm>
                <a:off x="1594216" y="3376303"/>
                <a:ext cx="9735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The total number of ways to choose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cards from a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card deck is: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65BACF-A52E-411B-91BC-0DA78BD22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376303"/>
                <a:ext cx="9735820" cy="523220"/>
              </a:xfrm>
              <a:prstGeom prst="rect">
                <a:avLst/>
              </a:prstGeom>
              <a:blipFill>
                <a:blip r:embed="rId7"/>
                <a:stretch>
                  <a:fillRect l="-1315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/>
              <p:nvPr/>
            </p:nvSpPr>
            <p:spPr>
              <a:xfrm>
                <a:off x="2040850" y="3880911"/>
                <a:ext cx="86323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50" y="3880911"/>
                <a:ext cx="8632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A375B0-4EF1-4491-B645-175669ED2C3E}"/>
                  </a:ext>
                </a:extLst>
              </p:cNvPr>
              <p:cNvSpPr txBox="1"/>
              <p:nvPr/>
            </p:nvSpPr>
            <p:spPr>
              <a:xfrm>
                <a:off x="2834234" y="3880911"/>
                <a:ext cx="12499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A375B0-4EF1-4491-B645-175669ED2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34" y="3880911"/>
                <a:ext cx="12499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/>
              <p:nvPr/>
            </p:nvSpPr>
            <p:spPr>
              <a:xfrm>
                <a:off x="4084173" y="3880911"/>
                <a:ext cx="20002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598960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173" y="3880911"/>
                <a:ext cx="20002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/>
              <p:nvPr/>
            </p:nvSpPr>
            <p:spPr>
              <a:xfrm>
                <a:off x="1594218" y="4394794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4394794"/>
                <a:ext cx="1463040" cy="523220"/>
              </a:xfrm>
              <a:prstGeom prst="rect">
                <a:avLst/>
              </a:prstGeom>
              <a:blipFill>
                <a:blip r:embed="rId11"/>
                <a:stretch>
                  <a:fillRect l="-8750" t="-10465" r="-500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221158-D64F-4F48-8FD9-22ECFABF3344}"/>
                  </a:ext>
                </a:extLst>
              </p:cNvPr>
              <p:cNvSpPr txBox="1"/>
              <p:nvPr/>
            </p:nvSpPr>
            <p:spPr>
              <a:xfrm>
                <a:off x="2941421" y="4394794"/>
                <a:ext cx="310377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GB" i="0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dirty="0">
                    <a:latin typeface="+mn-lt"/>
                  </a:rPr>
                  <a:t> aces are drawn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221158-D64F-4F48-8FD9-22ECFABF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421" y="4394794"/>
                <a:ext cx="3103779" cy="523220"/>
              </a:xfrm>
              <a:prstGeom prst="rect">
                <a:avLst/>
              </a:prstGeom>
              <a:blipFill>
                <a:blip r:embed="rId1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91B6D8-916D-4DCC-B8EC-263A4B454E0D}"/>
                  </a:ext>
                </a:extLst>
              </p:cNvPr>
              <p:cNvSpPr txBox="1"/>
              <p:nvPr/>
            </p:nvSpPr>
            <p:spPr>
              <a:xfrm>
                <a:off x="2040850" y="4985482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91B6D8-916D-4DCC-B8EC-263A4B45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50" y="4985482"/>
                <a:ext cx="90057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577D93-4A07-4697-8421-46E2F0FECF9D}"/>
                  </a:ext>
                </a:extLst>
              </p:cNvPr>
              <p:cNvSpPr txBox="1"/>
              <p:nvPr/>
            </p:nvSpPr>
            <p:spPr>
              <a:xfrm>
                <a:off x="1594216" y="498548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577D93-4A07-4697-8421-46E2F0FEC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985482"/>
                <a:ext cx="53412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9BD26E7-4B28-4AAF-ACE6-CDE353FFB301}"/>
              </a:ext>
            </a:extLst>
          </p:cNvPr>
          <p:cNvSpPr txBox="1"/>
          <p:nvPr/>
        </p:nvSpPr>
        <p:spPr>
          <a:xfrm>
            <a:off x="5619911" y="4394794"/>
            <a:ext cx="69940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b="0" i="0" dirty="0">
                <a:latin typeface="+mj-lt"/>
              </a:rPr>
              <a:t>i.e.,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4B5CDE-2A41-4FA7-B0D3-30C64045FA7C}"/>
                  </a:ext>
                </a:extLst>
              </p:cNvPr>
              <p:cNvSpPr txBox="1"/>
              <p:nvPr/>
            </p:nvSpPr>
            <p:spPr>
              <a:xfrm>
                <a:off x="6223559" y="4394794"/>
                <a:ext cx="166737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dirty="0">
                    <a:latin typeface="+mn-lt"/>
                  </a:rPr>
                  <a:t> aces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4B5CDE-2A41-4FA7-B0D3-30C64045F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559" y="4394794"/>
                <a:ext cx="1667374" cy="523220"/>
              </a:xfrm>
              <a:prstGeom prst="rect">
                <a:avLst/>
              </a:prstGeom>
              <a:blipFill>
                <a:blip r:embed="rId1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D4E74AB-A2F9-4F3F-9565-FAF59F768D3E}"/>
              </a:ext>
            </a:extLst>
          </p:cNvPr>
          <p:cNvSpPr txBox="1"/>
          <p:nvPr/>
        </p:nvSpPr>
        <p:spPr>
          <a:xfrm>
            <a:off x="7343129" y="4394794"/>
            <a:ext cx="720131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b="1" dirty="0">
                <a:solidFill>
                  <a:srgbClr val="FF0000"/>
                </a:solidFill>
                <a:latin typeface="+mj-lt"/>
              </a:rPr>
              <a:t>and</a:t>
            </a:r>
            <a:endParaRPr lang="en-IN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73DA9F-927F-478E-B5EB-562E3F75498B}"/>
                  </a:ext>
                </a:extLst>
              </p:cNvPr>
              <p:cNvSpPr txBox="1"/>
              <p:nvPr/>
            </p:nvSpPr>
            <p:spPr>
              <a:xfrm>
                <a:off x="8067598" y="4394794"/>
                <a:ext cx="254497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>
                    <a:latin typeface="+mn-lt"/>
                  </a:rPr>
                  <a:t> any other card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73DA9F-927F-478E-B5EB-562E3F7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598" y="4394794"/>
                <a:ext cx="2544979" cy="523220"/>
              </a:xfrm>
              <a:prstGeom prst="rect">
                <a:avLst/>
              </a:prstGeom>
              <a:blipFill>
                <a:blip r:embed="rId17"/>
                <a:stretch>
                  <a:fillRect t="-10465" r="-38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EBBC5A-A3F7-4753-AEF5-529907D47761}"/>
                  </a:ext>
                </a:extLst>
              </p:cNvPr>
              <p:cNvSpPr txBox="1"/>
              <p:nvPr/>
            </p:nvSpPr>
            <p:spPr>
              <a:xfrm>
                <a:off x="2834234" y="498548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EBBC5A-A3F7-4753-AEF5-529907D4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34" y="4985482"/>
                <a:ext cx="53412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C9ED07-0489-4D6E-85AD-BA4EF21C0A9B}"/>
                  </a:ext>
                </a:extLst>
              </p:cNvPr>
              <p:cNvSpPr txBox="1"/>
              <p:nvPr/>
            </p:nvSpPr>
            <p:spPr>
              <a:xfrm>
                <a:off x="3225377" y="4985482"/>
                <a:ext cx="7201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C9ED07-0489-4D6E-85AD-BA4EF21C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377" y="4985482"/>
                <a:ext cx="72013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A59BDB-3DDE-4BA4-B356-0D44E06BA728}"/>
                  </a:ext>
                </a:extLst>
              </p:cNvPr>
              <p:cNvSpPr txBox="1"/>
              <p:nvPr/>
            </p:nvSpPr>
            <p:spPr>
              <a:xfrm>
                <a:off x="3827314" y="498548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A59BDB-3DDE-4BA4-B356-0D44E06BA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14" y="4985482"/>
                <a:ext cx="53412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914D5-76BE-491D-AB5A-DCEC2967F185}"/>
                  </a:ext>
                </a:extLst>
              </p:cNvPr>
              <p:cNvSpPr txBox="1"/>
              <p:nvPr/>
            </p:nvSpPr>
            <p:spPr>
              <a:xfrm>
                <a:off x="4229464" y="4985482"/>
                <a:ext cx="880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914D5-76BE-491D-AB5A-DCEC2967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464" y="4985482"/>
                <a:ext cx="88045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BDA3CE-9405-42E6-A18C-FE13116F00B3}"/>
                  </a:ext>
                </a:extLst>
              </p:cNvPr>
              <p:cNvSpPr txBox="1"/>
              <p:nvPr/>
            </p:nvSpPr>
            <p:spPr>
              <a:xfrm>
                <a:off x="2834234" y="553622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BDA3CE-9405-42E6-A18C-FE13116F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34" y="5536222"/>
                <a:ext cx="53412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8EA310-EFC2-4ABE-AA10-1E489A6DFCF8}"/>
                  </a:ext>
                </a:extLst>
              </p:cNvPr>
              <p:cNvSpPr txBox="1"/>
              <p:nvPr/>
            </p:nvSpPr>
            <p:spPr>
              <a:xfrm>
                <a:off x="3332564" y="5536222"/>
                <a:ext cx="4756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8EA310-EFC2-4ABE-AA10-1E489A6DF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64" y="5536222"/>
                <a:ext cx="47560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4D9649-20BF-44BE-BC7F-790D4F4BCFF0}"/>
                  </a:ext>
                </a:extLst>
              </p:cNvPr>
              <p:cNvSpPr txBox="1"/>
              <p:nvPr/>
            </p:nvSpPr>
            <p:spPr>
              <a:xfrm>
                <a:off x="3718443" y="553622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4D9649-20BF-44BE-BC7F-790D4F4BC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443" y="5536222"/>
                <a:ext cx="53412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ED98D4-9433-4101-90D7-6E51E89D303C}"/>
                  </a:ext>
                </a:extLst>
              </p:cNvPr>
              <p:cNvSpPr txBox="1"/>
              <p:nvPr/>
            </p:nvSpPr>
            <p:spPr>
              <a:xfrm>
                <a:off x="4167911" y="5536222"/>
                <a:ext cx="5563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ED98D4-9433-4101-90D7-6E51E89D3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911" y="5536222"/>
                <a:ext cx="55632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209D22-90AA-427B-9625-D95D834FF86F}"/>
                  </a:ext>
                </a:extLst>
              </p:cNvPr>
              <p:cNvSpPr txBox="1"/>
              <p:nvPr/>
            </p:nvSpPr>
            <p:spPr>
              <a:xfrm>
                <a:off x="2874878" y="6119219"/>
                <a:ext cx="5666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209D22-90AA-427B-9625-D95D834F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878" y="6119219"/>
                <a:ext cx="566642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B7D8DA-A19B-48EB-BD10-CA0E396863CB}"/>
                  </a:ext>
                </a:extLst>
              </p:cNvPr>
              <p:cNvSpPr txBox="1"/>
              <p:nvPr/>
            </p:nvSpPr>
            <p:spPr>
              <a:xfrm>
                <a:off x="3347416" y="6119219"/>
                <a:ext cx="5970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B7D8DA-A19B-48EB-BD10-CA0E39686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416" y="6119219"/>
                <a:ext cx="597087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4E68983-0BAE-4979-BD9D-A84140CCE2EC}"/>
              </a:ext>
            </a:extLst>
          </p:cNvPr>
          <p:cNvCxnSpPr>
            <a:cxnSpLocks/>
          </p:cNvCxnSpPr>
          <p:nvPr/>
        </p:nvCxnSpPr>
        <p:spPr>
          <a:xfrm>
            <a:off x="5313986" y="4918014"/>
            <a:ext cx="0" cy="1661978"/>
          </a:xfrm>
          <a:prstGeom prst="line">
            <a:avLst/>
          </a:prstGeom>
          <a:ln w="28575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/>
              <p:nvPr/>
            </p:nvSpPr>
            <p:spPr>
              <a:xfrm>
                <a:off x="5817613" y="5233831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13" y="5233831"/>
                <a:ext cx="90057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/>
              <p:nvPr/>
            </p:nvSpPr>
            <p:spPr>
              <a:xfrm>
                <a:off x="5370979" y="5233831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979" y="5233831"/>
                <a:ext cx="53412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/>
              <p:nvPr/>
            </p:nvSpPr>
            <p:spPr>
              <a:xfrm>
                <a:off x="6643493" y="5000722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493" y="5000722"/>
                <a:ext cx="1502185" cy="98943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/>
              <p:nvPr/>
            </p:nvSpPr>
            <p:spPr>
              <a:xfrm>
                <a:off x="8031736" y="5000723"/>
                <a:ext cx="2390433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48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2598960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36" y="5000723"/>
                <a:ext cx="2390433" cy="90178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/>
              <p:nvPr/>
            </p:nvSpPr>
            <p:spPr>
              <a:xfrm>
                <a:off x="10034354" y="5000722"/>
                <a:ext cx="1713271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54145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354" y="5000722"/>
                <a:ext cx="1713271" cy="9017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31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23" grpId="0"/>
      <p:bldP spid="24" grpId="0"/>
      <p:bldP spid="28" grpId="0"/>
      <p:bldP spid="2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 animBg="1"/>
      <p:bldP spid="42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3 (Continue)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E96D2-7B01-447E-BE6D-1D4BCDC424A2}"/>
              </a:ext>
            </a:extLst>
          </p:cNvPr>
          <p:cNvSpPr txBox="1"/>
          <p:nvPr/>
        </p:nvSpPr>
        <p:spPr>
          <a:xfrm>
            <a:off x="1136166" y="696258"/>
            <a:ext cx="401654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(2)  </a:t>
            </a:r>
            <a:r>
              <a:rPr lang="en-GB" b="1" i="0" dirty="0">
                <a:solidFill>
                  <a:srgbClr val="002060"/>
                </a:solidFill>
                <a:latin typeface="+mj-lt"/>
              </a:rPr>
              <a:t>4</a:t>
            </a:r>
            <a:r>
              <a:rPr lang="en-GB" dirty="0">
                <a:solidFill>
                  <a:srgbClr val="002060"/>
                </a:solidFill>
              </a:rPr>
              <a:t> aces and </a:t>
            </a:r>
            <a:r>
              <a:rPr lang="en-GB" b="1" i="0" dirty="0">
                <a:solidFill>
                  <a:srgbClr val="002060"/>
                </a:solidFill>
                <a:latin typeface="+mj-lt"/>
              </a:rPr>
              <a:t>1</a:t>
            </a:r>
            <a:r>
              <a:rPr lang="en-GB" dirty="0">
                <a:solidFill>
                  <a:srgbClr val="002060"/>
                </a:solidFill>
              </a:rPr>
              <a:t> is a 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4F175-943E-4AAE-A5C7-4632D338ADE8}"/>
              </a:ext>
            </a:extLst>
          </p:cNvPr>
          <p:cNvSpPr txBox="1"/>
          <p:nvPr/>
        </p:nvSpPr>
        <p:spPr>
          <a:xfrm>
            <a:off x="1136166" y="3709692"/>
            <a:ext cx="453689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(3)  </a:t>
            </a:r>
            <a:r>
              <a:rPr lang="en-GB" b="1" i="0" dirty="0">
                <a:solidFill>
                  <a:srgbClr val="002060"/>
                </a:solidFill>
                <a:latin typeface="+mj-lt"/>
              </a:rPr>
              <a:t>3</a:t>
            </a:r>
            <a:r>
              <a:rPr lang="en-GB" dirty="0">
                <a:solidFill>
                  <a:srgbClr val="002060"/>
                </a:solidFill>
              </a:rPr>
              <a:t> are tens and </a:t>
            </a:r>
            <a:r>
              <a:rPr lang="en-GB" b="1" i="0" dirty="0">
                <a:solidFill>
                  <a:srgbClr val="002060"/>
                </a:solidFill>
                <a:latin typeface="+mj-lt"/>
              </a:rPr>
              <a:t>2</a:t>
            </a:r>
            <a:r>
              <a:rPr lang="en-GB" dirty="0">
                <a:solidFill>
                  <a:srgbClr val="002060"/>
                </a:solidFill>
              </a:rPr>
              <a:t> are jacks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6CF54-BBB8-4652-A3B0-BF053A04C0B5}"/>
              </a:ext>
            </a:extLst>
          </p:cNvPr>
          <p:cNvSpPr txBox="1"/>
          <p:nvPr/>
        </p:nvSpPr>
        <p:spPr>
          <a:xfrm>
            <a:off x="1135393" y="6874227"/>
            <a:ext cx="803057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(4)  a nine, ten, jack, queen, king is obtained in any order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2B532-9D5F-4065-905D-3F02539940F2}"/>
              </a:ext>
            </a:extLst>
          </p:cNvPr>
          <p:cNvSpPr txBox="1"/>
          <p:nvPr/>
        </p:nvSpPr>
        <p:spPr>
          <a:xfrm>
            <a:off x="1135393" y="7448574"/>
            <a:ext cx="653559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(5)  </a:t>
            </a:r>
            <a:r>
              <a:rPr lang="en-GB" b="1" i="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GB" dirty="0">
                <a:solidFill>
                  <a:schemeClr val="bg1"/>
                </a:solidFill>
              </a:rPr>
              <a:t> are of any one suit and </a:t>
            </a:r>
            <a:r>
              <a:rPr lang="en-GB" b="1" i="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 are of another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37DB2-9DFF-4E19-A6E7-1A9A75C9BF5F}"/>
              </a:ext>
            </a:extLst>
          </p:cNvPr>
          <p:cNvSpPr txBox="1"/>
          <p:nvPr/>
        </p:nvSpPr>
        <p:spPr>
          <a:xfrm>
            <a:off x="1135393" y="7955738"/>
            <a:ext cx="453689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(6)  at least one ace is obtained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/>
              <p:nvPr/>
            </p:nvSpPr>
            <p:spPr>
              <a:xfrm>
                <a:off x="9862823" y="708842"/>
                <a:ext cx="71882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823" y="708842"/>
                <a:ext cx="71882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/>
              <p:nvPr/>
            </p:nvSpPr>
            <p:spPr>
              <a:xfrm>
                <a:off x="10476870" y="708842"/>
                <a:ext cx="16543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598960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870" y="708842"/>
                <a:ext cx="1654399" cy="461665"/>
              </a:xfrm>
              <a:prstGeom prst="rect">
                <a:avLst/>
              </a:prstGeom>
              <a:blipFill>
                <a:blip r:embed="rId6"/>
                <a:stretch>
                  <a:fillRect r="-25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/>
              <p:nvPr/>
            </p:nvSpPr>
            <p:spPr>
              <a:xfrm>
                <a:off x="1136168" y="1257224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68" y="1257224"/>
                <a:ext cx="1463040" cy="523220"/>
              </a:xfrm>
              <a:prstGeom prst="rect">
                <a:avLst/>
              </a:prstGeom>
              <a:blipFill>
                <a:blip r:embed="rId7"/>
                <a:stretch>
                  <a:fillRect l="-8333" t="-10465" r="-5417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221158-D64F-4F48-8FD9-22ECFABF3344}"/>
                  </a:ext>
                </a:extLst>
              </p:cNvPr>
              <p:cNvSpPr txBox="1"/>
              <p:nvPr/>
            </p:nvSpPr>
            <p:spPr>
              <a:xfrm>
                <a:off x="2483371" y="1257224"/>
                <a:ext cx="511969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GB" i="0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dirty="0">
                    <a:latin typeface="+mn-lt"/>
                  </a:rPr>
                  <a:t> aces and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>
                    <a:latin typeface="+mn-lt"/>
                  </a:rPr>
                  <a:t> king is drawn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221158-D64F-4F48-8FD9-22ECFABF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371" y="1257224"/>
                <a:ext cx="5119696" cy="523220"/>
              </a:xfrm>
              <a:prstGeom prst="rect">
                <a:avLst/>
              </a:prstGeom>
              <a:blipFill>
                <a:blip r:embed="rId8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91B6D8-916D-4DCC-B8EC-263A4B454E0D}"/>
                  </a:ext>
                </a:extLst>
              </p:cNvPr>
              <p:cNvSpPr txBox="1"/>
              <p:nvPr/>
            </p:nvSpPr>
            <p:spPr>
              <a:xfrm>
                <a:off x="1582800" y="1796046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91B6D8-916D-4DCC-B8EC-263A4B45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800" y="1796046"/>
                <a:ext cx="90057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577D93-4A07-4697-8421-46E2F0FECF9D}"/>
                  </a:ext>
                </a:extLst>
              </p:cNvPr>
              <p:cNvSpPr txBox="1"/>
              <p:nvPr/>
            </p:nvSpPr>
            <p:spPr>
              <a:xfrm>
                <a:off x="1136166" y="179604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577D93-4A07-4697-8421-46E2F0FEC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66" y="1796046"/>
                <a:ext cx="53412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9BD26E7-4B28-4AAF-ACE6-CDE353FFB301}"/>
              </a:ext>
            </a:extLst>
          </p:cNvPr>
          <p:cNvSpPr txBox="1"/>
          <p:nvPr/>
        </p:nvSpPr>
        <p:spPr>
          <a:xfrm>
            <a:off x="6425989" y="1260683"/>
            <a:ext cx="69940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b="0" i="0" dirty="0">
                <a:latin typeface="+mj-lt"/>
              </a:rPr>
              <a:t>i.e.,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4B5CDE-2A41-4FA7-B0D3-30C64045FA7C}"/>
                  </a:ext>
                </a:extLst>
              </p:cNvPr>
              <p:cNvSpPr txBox="1"/>
              <p:nvPr/>
            </p:nvSpPr>
            <p:spPr>
              <a:xfrm>
                <a:off x="7163148" y="1257224"/>
                <a:ext cx="155751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dirty="0">
                    <a:latin typeface="+mn-lt"/>
                  </a:rPr>
                  <a:t> aces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4B5CDE-2A41-4FA7-B0D3-30C64045F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148" y="1257224"/>
                <a:ext cx="1557519" cy="52322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D4E74AB-A2F9-4F3F-9565-FAF59F768D3E}"/>
              </a:ext>
            </a:extLst>
          </p:cNvPr>
          <p:cNvSpPr txBox="1"/>
          <p:nvPr/>
        </p:nvSpPr>
        <p:spPr>
          <a:xfrm>
            <a:off x="8282718" y="1256273"/>
            <a:ext cx="720131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b="1" dirty="0">
                <a:solidFill>
                  <a:srgbClr val="FF0000"/>
                </a:solidFill>
                <a:latin typeface="+mj-lt"/>
              </a:rPr>
              <a:t>and</a:t>
            </a:r>
            <a:endParaRPr lang="en-IN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73DA9F-927F-478E-B5EB-562E3F75498B}"/>
                  </a:ext>
                </a:extLst>
              </p:cNvPr>
              <p:cNvSpPr txBox="1"/>
              <p:nvPr/>
            </p:nvSpPr>
            <p:spPr>
              <a:xfrm>
                <a:off x="9007187" y="1253432"/>
                <a:ext cx="112581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>
                    <a:latin typeface="+mn-lt"/>
                  </a:rPr>
                  <a:t> king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73DA9F-927F-478E-B5EB-562E3F7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187" y="1253432"/>
                <a:ext cx="1125817" cy="523220"/>
              </a:xfrm>
              <a:prstGeom prst="rect">
                <a:avLst/>
              </a:prstGeom>
              <a:blipFill>
                <a:blip r:embed="rId13"/>
                <a:stretch>
                  <a:fillRect t="-10588" r="-3261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EBBC5A-A3F7-4753-AEF5-529907D47761}"/>
                  </a:ext>
                </a:extLst>
              </p:cNvPr>
              <p:cNvSpPr txBox="1"/>
              <p:nvPr/>
            </p:nvSpPr>
            <p:spPr>
              <a:xfrm>
                <a:off x="2376184" y="179604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EBBC5A-A3F7-4753-AEF5-529907D4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84" y="1796046"/>
                <a:ext cx="53412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C9ED07-0489-4D6E-85AD-BA4EF21C0A9B}"/>
                  </a:ext>
                </a:extLst>
              </p:cNvPr>
              <p:cNvSpPr txBox="1"/>
              <p:nvPr/>
            </p:nvSpPr>
            <p:spPr>
              <a:xfrm>
                <a:off x="2781935" y="1796046"/>
                <a:ext cx="7201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C9ED07-0489-4D6E-85AD-BA4EF21C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935" y="1796046"/>
                <a:ext cx="72013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A59BDB-3DDE-4BA4-B356-0D44E06BA728}"/>
                  </a:ext>
                </a:extLst>
              </p:cNvPr>
              <p:cNvSpPr txBox="1"/>
              <p:nvPr/>
            </p:nvSpPr>
            <p:spPr>
              <a:xfrm>
                <a:off x="3426459" y="179604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A59BDB-3DDE-4BA4-B356-0D44E06BA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459" y="1796046"/>
                <a:ext cx="53412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914D5-76BE-491D-AB5A-DCEC2967F185}"/>
                  </a:ext>
                </a:extLst>
              </p:cNvPr>
              <p:cNvSpPr txBox="1"/>
              <p:nvPr/>
            </p:nvSpPr>
            <p:spPr>
              <a:xfrm>
                <a:off x="3786022" y="1796046"/>
                <a:ext cx="880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914D5-76BE-491D-AB5A-DCEC2967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22" y="1796046"/>
                <a:ext cx="88045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BDA3CE-9405-42E6-A18C-FE13116F00B3}"/>
                  </a:ext>
                </a:extLst>
              </p:cNvPr>
              <p:cNvSpPr txBox="1"/>
              <p:nvPr/>
            </p:nvSpPr>
            <p:spPr>
              <a:xfrm>
                <a:off x="2376184" y="232597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BDA3CE-9405-42E6-A18C-FE13116F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84" y="2325976"/>
                <a:ext cx="53412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8EA310-EFC2-4ABE-AA10-1E489A6DFCF8}"/>
                  </a:ext>
                </a:extLst>
              </p:cNvPr>
              <p:cNvSpPr txBox="1"/>
              <p:nvPr/>
            </p:nvSpPr>
            <p:spPr>
              <a:xfrm>
                <a:off x="2868661" y="2326467"/>
                <a:ext cx="4756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8EA310-EFC2-4ABE-AA10-1E489A6DF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661" y="2326467"/>
                <a:ext cx="47560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4D9649-20BF-44BE-BC7F-790D4F4BCFF0}"/>
                  </a:ext>
                </a:extLst>
              </p:cNvPr>
              <p:cNvSpPr txBox="1"/>
              <p:nvPr/>
            </p:nvSpPr>
            <p:spPr>
              <a:xfrm>
                <a:off x="3294004" y="2326467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4D9649-20BF-44BE-BC7F-790D4F4BC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004" y="2326467"/>
                <a:ext cx="53412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ED98D4-9433-4101-90D7-6E51E89D303C}"/>
                  </a:ext>
                </a:extLst>
              </p:cNvPr>
              <p:cNvSpPr txBox="1"/>
              <p:nvPr/>
            </p:nvSpPr>
            <p:spPr>
              <a:xfrm>
                <a:off x="3704008" y="2326467"/>
                <a:ext cx="5563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ED98D4-9433-4101-90D7-6E51E89D3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08" y="2326467"/>
                <a:ext cx="55632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209D22-90AA-427B-9625-D95D834FF86F}"/>
                  </a:ext>
                </a:extLst>
              </p:cNvPr>
              <p:cNvSpPr txBox="1"/>
              <p:nvPr/>
            </p:nvSpPr>
            <p:spPr>
              <a:xfrm>
                <a:off x="2381034" y="2851893"/>
                <a:ext cx="5666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209D22-90AA-427B-9625-D95D834F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34" y="2851893"/>
                <a:ext cx="56664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B7D8DA-A19B-48EB-BD10-CA0E396863CB}"/>
                  </a:ext>
                </a:extLst>
              </p:cNvPr>
              <p:cNvSpPr txBox="1"/>
              <p:nvPr/>
            </p:nvSpPr>
            <p:spPr>
              <a:xfrm>
                <a:off x="2771274" y="2851893"/>
                <a:ext cx="5970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B7D8DA-A19B-48EB-BD10-CA0E39686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274" y="2851893"/>
                <a:ext cx="59708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4E68983-0BAE-4979-BD9D-A84140CCE2EC}"/>
              </a:ext>
            </a:extLst>
          </p:cNvPr>
          <p:cNvCxnSpPr>
            <a:cxnSpLocks/>
          </p:cNvCxnSpPr>
          <p:nvPr/>
        </p:nvCxnSpPr>
        <p:spPr>
          <a:xfrm>
            <a:off x="4666477" y="1783902"/>
            <a:ext cx="0" cy="1656000"/>
          </a:xfrm>
          <a:prstGeom prst="line">
            <a:avLst/>
          </a:prstGeom>
          <a:ln w="28575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/>
              <p:nvPr/>
            </p:nvSpPr>
            <p:spPr>
              <a:xfrm>
                <a:off x="5197459" y="2329416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459" y="2329416"/>
                <a:ext cx="90057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/>
              <p:nvPr/>
            </p:nvSpPr>
            <p:spPr>
              <a:xfrm>
                <a:off x="4707481" y="232597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481" y="2325976"/>
                <a:ext cx="53412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/>
              <p:nvPr/>
            </p:nvSpPr>
            <p:spPr>
              <a:xfrm>
                <a:off x="6023339" y="2101627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339" y="2101627"/>
                <a:ext cx="1502185" cy="9894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/>
              <p:nvPr/>
            </p:nvSpPr>
            <p:spPr>
              <a:xfrm>
                <a:off x="7337579" y="2136693"/>
                <a:ext cx="2232516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2598960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579" y="2136693"/>
                <a:ext cx="2232516" cy="9017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/>
              <p:nvPr/>
            </p:nvSpPr>
            <p:spPr>
              <a:xfrm>
                <a:off x="9323339" y="2134791"/>
                <a:ext cx="1849940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649740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339" y="2134791"/>
                <a:ext cx="1849940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3FDA52-C52A-40A5-B431-EEC655F98F80}"/>
                  </a:ext>
                </a:extLst>
              </p:cNvPr>
              <p:cNvSpPr txBox="1"/>
              <p:nvPr/>
            </p:nvSpPr>
            <p:spPr>
              <a:xfrm>
                <a:off x="1136168" y="4222164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3FDA52-C52A-40A5-B431-EEC655F98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68" y="4222164"/>
                <a:ext cx="1463040" cy="523220"/>
              </a:xfrm>
              <a:prstGeom prst="rect">
                <a:avLst/>
              </a:prstGeom>
              <a:blipFill>
                <a:blip r:embed="rId29"/>
                <a:stretch>
                  <a:fillRect l="-8333" t="-10588" r="-4167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6FB875-5DB7-4F5B-93D9-947050DB3DA7}"/>
                  </a:ext>
                </a:extLst>
              </p:cNvPr>
              <p:cNvSpPr txBox="1"/>
              <p:nvPr/>
            </p:nvSpPr>
            <p:spPr>
              <a:xfrm>
                <a:off x="2483370" y="4222164"/>
                <a:ext cx="4269305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dirty="0">
                    <a:latin typeface="+mn-lt"/>
                  </a:rPr>
                  <a:t> tens and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>
                    <a:latin typeface="+mn-lt"/>
                  </a:rPr>
                  <a:t> jacks are drawn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6FB875-5DB7-4F5B-93D9-947050DB3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370" y="4222164"/>
                <a:ext cx="4269305" cy="523220"/>
              </a:xfrm>
              <a:prstGeom prst="rect">
                <a:avLst/>
              </a:prstGeom>
              <a:blipFill>
                <a:blip r:embed="rId30"/>
                <a:stretch>
                  <a:fillRect t="-10588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E5C605-8CA9-4F8D-9F52-D340EE5C3F39}"/>
                  </a:ext>
                </a:extLst>
              </p:cNvPr>
              <p:cNvSpPr txBox="1"/>
              <p:nvPr/>
            </p:nvSpPr>
            <p:spPr>
              <a:xfrm>
                <a:off x="1582800" y="4863796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E5C605-8CA9-4F8D-9F52-D340EE5C3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800" y="4863796"/>
                <a:ext cx="900571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271876-4EF6-47CC-A1C9-7A96A40F6164}"/>
                  </a:ext>
                </a:extLst>
              </p:cNvPr>
              <p:cNvSpPr txBox="1"/>
              <p:nvPr/>
            </p:nvSpPr>
            <p:spPr>
              <a:xfrm>
                <a:off x="1136166" y="486379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271876-4EF6-47CC-A1C9-7A96A40F6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66" y="4863796"/>
                <a:ext cx="53412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E3279C5-F458-45DB-9677-3CE8615619C1}"/>
                  </a:ext>
                </a:extLst>
              </p:cNvPr>
              <p:cNvSpPr txBox="1"/>
              <p:nvPr/>
            </p:nvSpPr>
            <p:spPr>
              <a:xfrm>
                <a:off x="2376184" y="486379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E3279C5-F458-45DB-9677-3CE861561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84" y="4863796"/>
                <a:ext cx="53412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A85D837-F45B-4862-8F42-8CEF470A97FD}"/>
                  </a:ext>
                </a:extLst>
              </p:cNvPr>
              <p:cNvSpPr txBox="1"/>
              <p:nvPr/>
            </p:nvSpPr>
            <p:spPr>
              <a:xfrm>
                <a:off x="2781935" y="4863796"/>
                <a:ext cx="7201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A85D837-F45B-4862-8F42-8CEF470A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935" y="4863796"/>
                <a:ext cx="720131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E674C50-6FC7-45AB-A72B-BC633C9397AD}"/>
                  </a:ext>
                </a:extLst>
              </p:cNvPr>
              <p:cNvSpPr txBox="1"/>
              <p:nvPr/>
            </p:nvSpPr>
            <p:spPr>
              <a:xfrm>
                <a:off x="3426459" y="486379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E674C50-6FC7-45AB-A72B-BC633C93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459" y="4863796"/>
                <a:ext cx="534127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5E5E3B-96A9-4E4D-A4B6-47A2DC4BDA08}"/>
                  </a:ext>
                </a:extLst>
              </p:cNvPr>
              <p:cNvSpPr txBox="1"/>
              <p:nvPr/>
            </p:nvSpPr>
            <p:spPr>
              <a:xfrm>
                <a:off x="3786022" y="4863796"/>
                <a:ext cx="880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5E5E3B-96A9-4E4D-A4B6-47A2DC4BD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022" y="4863796"/>
                <a:ext cx="880455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CC6C418-5118-493D-AD88-0BB5891CEC22}"/>
                  </a:ext>
                </a:extLst>
              </p:cNvPr>
              <p:cNvSpPr txBox="1"/>
              <p:nvPr/>
            </p:nvSpPr>
            <p:spPr>
              <a:xfrm>
                <a:off x="2376184" y="5410123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CC6C418-5118-493D-AD88-0BB5891CE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84" y="5410123"/>
                <a:ext cx="534127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0B4B242-4A17-4791-87A2-B2EF11D00494}"/>
                  </a:ext>
                </a:extLst>
              </p:cNvPr>
              <p:cNvSpPr txBox="1"/>
              <p:nvPr/>
            </p:nvSpPr>
            <p:spPr>
              <a:xfrm>
                <a:off x="2868661" y="5414536"/>
                <a:ext cx="4756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0B4B242-4A17-4791-87A2-B2EF11D00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661" y="5414536"/>
                <a:ext cx="475608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B033483-1C56-414E-BE4B-57EAC2FE8834}"/>
                  </a:ext>
                </a:extLst>
              </p:cNvPr>
              <p:cNvSpPr txBox="1"/>
              <p:nvPr/>
            </p:nvSpPr>
            <p:spPr>
              <a:xfrm>
                <a:off x="3291994" y="541453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B033483-1C56-414E-BE4B-57EAC2FE8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994" y="5414536"/>
                <a:ext cx="534127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6A9552-378C-4316-9658-660B0080E68E}"/>
                  </a:ext>
                </a:extLst>
              </p:cNvPr>
              <p:cNvSpPr txBox="1"/>
              <p:nvPr/>
            </p:nvSpPr>
            <p:spPr>
              <a:xfrm>
                <a:off x="3704008" y="5414536"/>
                <a:ext cx="5563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6A9552-378C-4316-9658-660B0080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08" y="5414536"/>
                <a:ext cx="556329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B9C60D-BF9D-4C25-B087-697CCFFCC8A9}"/>
                  </a:ext>
                </a:extLst>
              </p:cNvPr>
              <p:cNvSpPr txBox="1"/>
              <p:nvPr/>
            </p:nvSpPr>
            <p:spPr>
              <a:xfrm>
                <a:off x="2381034" y="5956450"/>
                <a:ext cx="5666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7B9C60D-BF9D-4C25-B087-697CCFFCC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34" y="5956450"/>
                <a:ext cx="56664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4BBE20-9DA8-47A8-9034-BE9A505C52E5}"/>
                  </a:ext>
                </a:extLst>
              </p:cNvPr>
              <p:cNvSpPr txBox="1"/>
              <p:nvPr/>
            </p:nvSpPr>
            <p:spPr>
              <a:xfrm>
                <a:off x="2874514" y="5956450"/>
                <a:ext cx="5970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4BBE20-9DA8-47A8-9034-BE9A505C5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14" y="5956450"/>
                <a:ext cx="597087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219788C-2756-4A0C-811D-C73B77CC56E0}"/>
              </a:ext>
            </a:extLst>
          </p:cNvPr>
          <p:cNvCxnSpPr>
            <a:cxnSpLocks/>
          </p:cNvCxnSpPr>
          <p:nvPr/>
        </p:nvCxnSpPr>
        <p:spPr>
          <a:xfrm>
            <a:off x="4666477" y="4863796"/>
            <a:ext cx="0" cy="1656000"/>
          </a:xfrm>
          <a:prstGeom prst="line">
            <a:avLst/>
          </a:prstGeom>
          <a:ln w="28575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98F7A63-7D74-4AD3-8CB1-73A8CD6A0B67}"/>
                  </a:ext>
                </a:extLst>
              </p:cNvPr>
              <p:cNvSpPr txBox="1"/>
              <p:nvPr/>
            </p:nvSpPr>
            <p:spPr>
              <a:xfrm>
                <a:off x="5152714" y="5409190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98F7A63-7D74-4AD3-8CB1-73A8CD6A0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714" y="5409190"/>
                <a:ext cx="900571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EF6A0D6-3079-406E-9D8A-1F760664F2ED}"/>
                  </a:ext>
                </a:extLst>
              </p:cNvPr>
              <p:cNvSpPr txBox="1"/>
              <p:nvPr/>
            </p:nvSpPr>
            <p:spPr>
              <a:xfrm>
                <a:off x="4706080" y="5409190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EF6A0D6-3079-406E-9D8A-1F760664F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080" y="5409190"/>
                <a:ext cx="534127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9275B4C-E3E9-4F28-A6EC-50B66D9A7E2F}"/>
                  </a:ext>
                </a:extLst>
              </p:cNvPr>
              <p:cNvSpPr txBox="1"/>
              <p:nvPr/>
            </p:nvSpPr>
            <p:spPr>
              <a:xfrm>
                <a:off x="5978594" y="5176081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9275B4C-E3E9-4F28-A6EC-50B66D9A7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594" y="5176081"/>
                <a:ext cx="1502185" cy="989438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34BBE5-C811-444B-9E84-448DFED95A65}"/>
                  </a:ext>
                </a:extLst>
              </p:cNvPr>
              <p:cNvSpPr txBox="1"/>
              <p:nvPr/>
            </p:nvSpPr>
            <p:spPr>
              <a:xfrm>
                <a:off x="7292834" y="5219908"/>
                <a:ext cx="2232516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2598960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34BBE5-C811-444B-9E84-448DFED95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834" y="5219908"/>
                <a:ext cx="2232516" cy="901785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E01B844-907C-4D82-9323-5A335A9B111F}"/>
                  </a:ext>
                </a:extLst>
              </p:cNvPr>
              <p:cNvSpPr txBox="1"/>
              <p:nvPr/>
            </p:nvSpPr>
            <p:spPr>
              <a:xfrm>
                <a:off x="9365320" y="5219908"/>
                <a:ext cx="1849940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108290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E01B844-907C-4D82-9323-5A335A9B1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320" y="5219908"/>
                <a:ext cx="1849940" cy="901785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337350-9AB4-425A-B638-3B529AD15906}"/>
              </a:ext>
            </a:extLst>
          </p:cNvPr>
          <p:cNvSpPr/>
          <p:nvPr/>
        </p:nvSpPr>
        <p:spPr>
          <a:xfrm>
            <a:off x="9862823" y="736307"/>
            <a:ext cx="2268446" cy="434200"/>
          </a:xfrm>
          <a:prstGeom prst="roundRect">
            <a:avLst/>
          </a:prstGeom>
          <a:ln w="28575" cap="rnd">
            <a:solidFill>
              <a:srgbClr val="C259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0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 animBg="1"/>
      <p:bldP spid="42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 animBg="1"/>
      <p:bldP spid="55" grpId="0" animBg="1"/>
      <p:bldP spid="56" grpId="0" animBg="1"/>
      <p:bldP spid="57" grpId="0" animBg="1"/>
      <p:bldP spid="58" grpId="0" animBg="1"/>
      <p:bldP spid="44" grpId="0" animBg="1"/>
      <p:bldP spid="59" grpId="0" animBg="1"/>
      <p:bldP spid="60" grpId="0" animBg="1"/>
      <p:bldP spid="61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7" grpId="0" animBg="1"/>
      <p:bldP spid="78" grpId="0" animBg="1"/>
      <p:bldP spid="79" grpId="0" animBg="1"/>
      <p:bldP spid="80" grpId="0" animBg="1"/>
      <p:bldP spid="81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A36CF54-BBB8-4652-A3B0-BF053A04C0B5}"/>
              </a:ext>
            </a:extLst>
          </p:cNvPr>
          <p:cNvSpPr txBox="1"/>
          <p:nvPr/>
        </p:nvSpPr>
        <p:spPr>
          <a:xfrm>
            <a:off x="1136165" y="698915"/>
            <a:ext cx="853276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(4)  a nine, ten, jack, queen, king is obtained in any order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3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/>
              <p:nvPr/>
            </p:nvSpPr>
            <p:spPr>
              <a:xfrm>
                <a:off x="9862823" y="708842"/>
                <a:ext cx="71882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823" y="708842"/>
                <a:ext cx="71882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/>
              <p:nvPr/>
            </p:nvSpPr>
            <p:spPr>
              <a:xfrm>
                <a:off x="10476870" y="708842"/>
                <a:ext cx="16543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598960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870" y="708842"/>
                <a:ext cx="1654399" cy="461665"/>
              </a:xfrm>
              <a:prstGeom prst="rect">
                <a:avLst/>
              </a:prstGeom>
              <a:blipFill>
                <a:blip r:embed="rId3"/>
                <a:stretch>
                  <a:fillRect r="-25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/>
              <p:nvPr/>
            </p:nvSpPr>
            <p:spPr>
              <a:xfrm>
                <a:off x="1136168" y="1260307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68" y="1260307"/>
                <a:ext cx="1463040" cy="523220"/>
              </a:xfrm>
              <a:prstGeom prst="rect">
                <a:avLst/>
              </a:prstGeom>
              <a:blipFill>
                <a:blip r:embed="rId4"/>
                <a:stretch>
                  <a:fillRect l="-8333" t="-10465" r="-6667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B221158-D64F-4F48-8FD9-22ECFABF3344}"/>
              </a:ext>
            </a:extLst>
          </p:cNvPr>
          <p:cNvSpPr txBox="1"/>
          <p:nvPr/>
        </p:nvSpPr>
        <p:spPr>
          <a:xfrm>
            <a:off x="2483370" y="1260307"/>
            <a:ext cx="833703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i="0" dirty="0">
                <a:latin typeface="+mj-lt"/>
              </a:rPr>
              <a:t>a nine, ten, jack, queen and a king is drawn in any order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91B6D8-916D-4DCC-B8EC-263A4B454E0D}"/>
                  </a:ext>
                </a:extLst>
              </p:cNvPr>
              <p:cNvSpPr txBox="1"/>
              <p:nvPr/>
            </p:nvSpPr>
            <p:spPr>
              <a:xfrm>
                <a:off x="1582800" y="1914724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91B6D8-916D-4DCC-B8EC-263A4B45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800" y="1914724"/>
                <a:ext cx="90057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577D93-4A07-4697-8421-46E2F0FECF9D}"/>
                  </a:ext>
                </a:extLst>
              </p:cNvPr>
              <p:cNvSpPr txBox="1"/>
              <p:nvPr/>
            </p:nvSpPr>
            <p:spPr>
              <a:xfrm>
                <a:off x="1136166" y="191472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577D93-4A07-4697-8421-46E2F0FEC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66" y="1914724"/>
                <a:ext cx="53412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EBBC5A-A3F7-4753-AEF5-529907D47761}"/>
                  </a:ext>
                </a:extLst>
              </p:cNvPr>
              <p:cNvSpPr txBox="1"/>
              <p:nvPr/>
            </p:nvSpPr>
            <p:spPr>
              <a:xfrm>
                <a:off x="2371779" y="191472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EBBC5A-A3F7-4753-AEF5-529907D4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79" y="1914724"/>
                <a:ext cx="53412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C9ED07-0489-4D6E-85AD-BA4EF21C0A9B}"/>
                  </a:ext>
                </a:extLst>
              </p:cNvPr>
              <p:cNvSpPr txBox="1"/>
              <p:nvPr/>
            </p:nvSpPr>
            <p:spPr>
              <a:xfrm>
                <a:off x="2781935" y="1914724"/>
                <a:ext cx="7201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C9ED07-0489-4D6E-85AD-BA4EF21C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935" y="1914724"/>
                <a:ext cx="72013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A59BDB-3DDE-4BA4-B356-0D44E06BA728}"/>
                  </a:ext>
                </a:extLst>
              </p:cNvPr>
              <p:cNvSpPr txBox="1"/>
              <p:nvPr/>
            </p:nvSpPr>
            <p:spPr>
              <a:xfrm>
                <a:off x="3370039" y="191472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A59BDB-3DDE-4BA4-B356-0D44E06BA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039" y="1914724"/>
                <a:ext cx="5341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914D5-76BE-491D-AB5A-DCEC2967F185}"/>
                  </a:ext>
                </a:extLst>
              </p:cNvPr>
              <p:cNvSpPr txBox="1"/>
              <p:nvPr/>
            </p:nvSpPr>
            <p:spPr>
              <a:xfrm>
                <a:off x="3772139" y="1914724"/>
                <a:ext cx="72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914D5-76BE-491D-AB5A-DCEC2967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139" y="1914724"/>
                <a:ext cx="720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BDA3CE-9405-42E6-A18C-FE13116F00B3}"/>
                  </a:ext>
                </a:extLst>
              </p:cNvPr>
              <p:cNvSpPr txBox="1"/>
              <p:nvPr/>
            </p:nvSpPr>
            <p:spPr>
              <a:xfrm>
                <a:off x="2371779" y="2482753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BDA3CE-9405-42E6-A18C-FE13116F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79" y="2482753"/>
                <a:ext cx="53412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8EA310-EFC2-4ABE-AA10-1E489A6DFCF8}"/>
                  </a:ext>
                </a:extLst>
              </p:cNvPr>
              <p:cNvSpPr txBox="1"/>
              <p:nvPr/>
            </p:nvSpPr>
            <p:spPr>
              <a:xfrm>
                <a:off x="2868661" y="2482753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8EA310-EFC2-4ABE-AA10-1E489A6DF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661" y="2482753"/>
                <a:ext cx="522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4D9649-20BF-44BE-BC7F-790D4F4BCFF0}"/>
                  </a:ext>
                </a:extLst>
              </p:cNvPr>
              <p:cNvSpPr txBox="1"/>
              <p:nvPr/>
            </p:nvSpPr>
            <p:spPr>
              <a:xfrm>
                <a:off x="3298218" y="2482753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4D9649-20BF-44BE-BC7F-790D4F4BC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218" y="2482753"/>
                <a:ext cx="522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ED98D4-9433-4101-90D7-6E51E89D303C}"/>
                  </a:ext>
                </a:extLst>
              </p:cNvPr>
              <p:cNvSpPr txBox="1"/>
              <p:nvPr/>
            </p:nvSpPr>
            <p:spPr>
              <a:xfrm>
                <a:off x="3727775" y="2482753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ED98D4-9433-4101-90D7-6E51E89D3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75" y="2482753"/>
                <a:ext cx="522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209D22-90AA-427B-9625-D95D834FF86F}"/>
                  </a:ext>
                </a:extLst>
              </p:cNvPr>
              <p:cNvSpPr txBox="1"/>
              <p:nvPr/>
            </p:nvSpPr>
            <p:spPr>
              <a:xfrm>
                <a:off x="2371779" y="3046525"/>
                <a:ext cx="5666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209D22-90AA-427B-9625-D95D834F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79" y="3046525"/>
                <a:ext cx="5666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B7D8DA-A19B-48EB-BD10-CA0E396863CB}"/>
                  </a:ext>
                </a:extLst>
              </p:cNvPr>
              <p:cNvSpPr txBox="1"/>
              <p:nvPr/>
            </p:nvSpPr>
            <p:spPr>
              <a:xfrm>
                <a:off x="2874514" y="3046525"/>
                <a:ext cx="10296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B7D8DA-A19B-48EB-BD10-CA0E39686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14" y="3046525"/>
                <a:ext cx="102965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/>
              <p:nvPr/>
            </p:nvSpPr>
            <p:spPr>
              <a:xfrm>
                <a:off x="1578596" y="4187562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96" y="4187562"/>
                <a:ext cx="90057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/>
              <p:nvPr/>
            </p:nvSpPr>
            <p:spPr>
              <a:xfrm>
                <a:off x="1131962" y="418756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962" y="4187562"/>
                <a:ext cx="53412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/>
              <p:nvPr/>
            </p:nvSpPr>
            <p:spPr>
              <a:xfrm>
                <a:off x="2371779" y="3954453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79" y="3954453"/>
                <a:ext cx="1502185" cy="98943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/>
              <p:nvPr/>
            </p:nvSpPr>
            <p:spPr>
              <a:xfrm>
                <a:off x="3746127" y="3998280"/>
                <a:ext cx="2390433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1024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2598960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127" y="3998280"/>
                <a:ext cx="2390433" cy="9017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/>
              <p:nvPr/>
            </p:nvSpPr>
            <p:spPr>
              <a:xfrm>
                <a:off x="5806685" y="3998280"/>
                <a:ext cx="1936531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64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162435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685" y="3998280"/>
                <a:ext cx="1936531" cy="9017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E43A969D-E02C-40A8-B22D-814F036F79FA}"/>
              </a:ext>
            </a:extLst>
          </p:cNvPr>
          <p:cNvSpPr txBox="1"/>
          <p:nvPr/>
        </p:nvSpPr>
        <p:spPr>
          <a:xfrm>
            <a:off x="1135393" y="7086316"/>
            <a:ext cx="653559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(5)  </a:t>
            </a:r>
            <a:r>
              <a:rPr lang="en-GB" b="1" i="0" dirty="0">
                <a:solidFill>
                  <a:srgbClr val="002060"/>
                </a:solidFill>
                <a:latin typeface="+mj-lt"/>
              </a:rPr>
              <a:t>3</a:t>
            </a:r>
            <a:r>
              <a:rPr lang="en-GB" dirty="0">
                <a:solidFill>
                  <a:srgbClr val="002060"/>
                </a:solidFill>
              </a:rPr>
              <a:t> are of any one suit and </a:t>
            </a:r>
            <a:r>
              <a:rPr lang="en-GB" b="1" i="0" dirty="0">
                <a:solidFill>
                  <a:srgbClr val="002060"/>
                </a:solidFill>
                <a:latin typeface="+mj-lt"/>
              </a:rPr>
              <a:t>2</a:t>
            </a:r>
            <a:r>
              <a:rPr lang="en-GB" dirty="0">
                <a:solidFill>
                  <a:srgbClr val="002060"/>
                </a:solidFill>
              </a:rPr>
              <a:t> are of another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46124B-F2B1-4EDA-A9D5-9DBE9C43460A}"/>
              </a:ext>
            </a:extLst>
          </p:cNvPr>
          <p:cNvSpPr txBox="1"/>
          <p:nvPr/>
        </p:nvSpPr>
        <p:spPr>
          <a:xfrm>
            <a:off x="1135393" y="7593480"/>
            <a:ext cx="453689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(6)  at least one ace is obtained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7703D-02DF-49A3-B217-1AA527D182F7}"/>
                  </a:ext>
                </a:extLst>
              </p:cNvPr>
              <p:cNvSpPr txBox="1"/>
              <p:nvPr/>
            </p:nvSpPr>
            <p:spPr>
              <a:xfrm>
                <a:off x="4360112" y="191472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7703D-02DF-49A3-B217-1AA527D18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12" y="1914724"/>
                <a:ext cx="53412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3EDB1FA-D16A-4887-ACE3-36A6588CDEA6}"/>
                  </a:ext>
                </a:extLst>
              </p:cNvPr>
              <p:cNvSpPr txBox="1"/>
              <p:nvPr/>
            </p:nvSpPr>
            <p:spPr>
              <a:xfrm>
                <a:off x="4762212" y="1914724"/>
                <a:ext cx="72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3EDB1FA-D16A-4887-ACE3-36A6588C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212" y="1914724"/>
                <a:ext cx="720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578BA82-76B1-45C9-B8F9-EB272983C1E5}"/>
                  </a:ext>
                </a:extLst>
              </p:cNvPr>
              <p:cNvSpPr txBox="1"/>
              <p:nvPr/>
            </p:nvSpPr>
            <p:spPr>
              <a:xfrm>
                <a:off x="5350185" y="191472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578BA82-76B1-45C9-B8F9-EB272983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185" y="1914724"/>
                <a:ext cx="53412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AA5929D-B118-4FAF-940A-FBB12F0B0371}"/>
                  </a:ext>
                </a:extLst>
              </p:cNvPr>
              <p:cNvSpPr txBox="1"/>
              <p:nvPr/>
            </p:nvSpPr>
            <p:spPr>
              <a:xfrm>
                <a:off x="5752285" y="1914724"/>
                <a:ext cx="72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AA5929D-B118-4FAF-940A-FBB12F0B0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285" y="1914724"/>
                <a:ext cx="720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E8A392-22C6-46D2-BA99-E04F83783F9F}"/>
                  </a:ext>
                </a:extLst>
              </p:cNvPr>
              <p:cNvSpPr txBox="1"/>
              <p:nvPr/>
            </p:nvSpPr>
            <p:spPr>
              <a:xfrm>
                <a:off x="6340258" y="191472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E8A392-22C6-46D2-BA99-E04F83783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258" y="1914724"/>
                <a:ext cx="53412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1A96AF-7F0E-4209-AA15-1E8526A253F3}"/>
                  </a:ext>
                </a:extLst>
              </p:cNvPr>
              <p:cNvSpPr txBox="1"/>
              <p:nvPr/>
            </p:nvSpPr>
            <p:spPr>
              <a:xfrm>
                <a:off x="6742360" y="1914724"/>
                <a:ext cx="72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1A96AF-7F0E-4209-AA15-1E8526A2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60" y="1914724"/>
                <a:ext cx="72000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71C331-A63B-4639-BC29-BBBD11781E08}"/>
                  </a:ext>
                </a:extLst>
              </p:cNvPr>
              <p:cNvSpPr txBox="1"/>
              <p:nvPr/>
            </p:nvSpPr>
            <p:spPr>
              <a:xfrm>
                <a:off x="4157332" y="2482753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71C331-A63B-4639-BC29-BBBD11781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32" y="2482753"/>
                <a:ext cx="52200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3C0DE8-7C81-4709-9D80-BC6F53EE60CD}"/>
                  </a:ext>
                </a:extLst>
              </p:cNvPr>
              <p:cNvSpPr txBox="1"/>
              <p:nvPr/>
            </p:nvSpPr>
            <p:spPr>
              <a:xfrm>
                <a:off x="4586889" y="2482753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3C0DE8-7C81-4709-9D80-BC6F53EE6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889" y="2482753"/>
                <a:ext cx="52200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458909-4F97-413D-8476-6363EF89D3AD}"/>
                  </a:ext>
                </a:extLst>
              </p:cNvPr>
              <p:cNvSpPr txBox="1"/>
              <p:nvPr/>
            </p:nvSpPr>
            <p:spPr>
              <a:xfrm>
                <a:off x="5016446" y="2482753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458909-4F97-413D-8476-6363EF89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446" y="2482753"/>
                <a:ext cx="522000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0C70FD-A695-4FF3-BE3A-DD718470E42D}"/>
                  </a:ext>
                </a:extLst>
              </p:cNvPr>
              <p:cNvSpPr txBox="1"/>
              <p:nvPr/>
            </p:nvSpPr>
            <p:spPr>
              <a:xfrm>
                <a:off x="5446003" y="2482753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0C70FD-A695-4FF3-BE3A-DD718470E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03" y="2482753"/>
                <a:ext cx="52200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32AD36-8FD6-45C8-B263-092EE7F753B5}"/>
                  </a:ext>
                </a:extLst>
              </p:cNvPr>
              <p:cNvSpPr txBox="1"/>
              <p:nvPr/>
            </p:nvSpPr>
            <p:spPr>
              <a:xfrm>
                <a:off x="5875560" y="2482753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32AD36-8FD6-45C8-B263-092EE7F7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560" y="2482753"/>
                <a:ext cx="52200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729E19-EC77-4321-865D-D9B104260837}"/>
                  </a:ext>
                </a:extLst>
              </p:cNvPr>
              <p:cNvSpPr txBox="1"/>
              <p:nvPr/>
            </p:nvSpPr>
            <p:spPr>
              <a:xfrm>
                <a:off x="6305114" y="2482753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729E19-EC77-4321-865D-D9B10426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14" y="2482753"/>
                <a:ext cx="522000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C3D1D5C-4352-4C76-A399-BB53CC6D41B4}"/>
              </a:ext>
            </a:extLst>
          </p:cNvPr>
          <p:cNvSpPr/>
          <p:nvPr/>
        </p:nvSpPr>
        <p:spPr>
          <a:xfrm>
            <a:off x="9862823" y="736307"/>
            <a:ext cx="2268446" cy="434200"/>
          </a:xfrm>
          <a:prstGeom prst="roundRect">
            <a:avLst/>
          </a:prstGeom>
          <a:ln w="28575" cap="rnd">
            <a:solidFill>
              <a:srgbClr val="C259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97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6" grpId="0" animBg="1"/>
      <p:bldP spid="37" grpId="0" animBg="1"/>
      <p:bldP spid="42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 animBg="1"/>
      <p:bldP spid="55" grpId="0" animBg="1"/>
      <p:bldP spid="56" grpId="0" animBg="1"/>
      <p:bldP spid="57" grpId="0" animBg="1"/>
      <p:bldP spid="58" grpId="0" animBg="1"/>
      <p:bldP spid="64" grpId="0"/>
      <p:bldP spid="65" grpId="0"/>
      <p:bldP spid="82" grpId="0"/>
      <p:bldP spid="83" grpId="0"/>
      <p:bldP spid="32" grpId="0"/>
      <p:bldP spid="33" grpId="0"/>
      <p:bldP spid="34" grpId="0"/>
      <p:bldP spid="38" grpId="0"/>
      <p:bldP spid="39" grpId="0"/>
      <p:bldP spid="40" grpId="0"/>
      <p:bldP spid="41" grpId="0"/>
      <p:bldP spid="4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E43A969D-E02C-40A8-B22D-814F036F79FA}"/>
              </a:ext>
            </a:extLst>
          </p:cNvPr>
          <p:cNvSpPr txBox="1"/>
          <p:nvPr/>
        </p:nvSpPr>
        <p:spPr>
          <a:xfrm>
            <a:off x="1135392" y="698424"/>
            <a:ext cx="770380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(5)  </a:t>
            </a:r>
            <a:r>
              <a:rPr lang="en-GB" b="1" i="0" dirty="0">
                <a:solidFill>
                  <a:srgbClr val="002060"/>
                </a:solidFill>
                <a:latin typeface="+mj-lt"/>
              </a:rPr>
              <a:t>3</a:t>
            </a:r>
            <a:r>
              <a:rPr lang="en-GB" dirty="0">
                <a:solidFill>
                  <a:srgbClr val="002060"/>
                </a:solidFill>
              </a:rPr>
              <a:t> are of any one suit and </a:t>
            </a:r>
            <a:r>
              <a:rPr lang="en-GB" b="1" i="0" dirty="0">
                <a:solidFill>
                  <a:srgbClr val="002060"/>
                </a:solidFill>
                <a:latin typeface="+mj-lt"/>
              </a:rPr>
              <a:t>2</a:t>
            </a:r>
            <a:r>
              <a:rPr lang="en-GB" dirty="0">
                <a:solidFill>
                  <a:srgbClr val="002060"/>
                </a:solidFill>
              </a:rPr>
              <a:t> are of another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3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/>
              <p:nvPr/>
            </p:nvSpPr>
            <p:spPr>
              <a:xfrm>
                <a:off x="9862823" y="708842"/>
                <a:ext cx="71882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823" y="708842"/>
                <a:ext cx="7188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/>
              <p:nvPr/>
            </p:nvSpPr>
            <p:spPr>
              <a:xfrm>
                <a:off x="10476870" y="708842"/>
                <a:ext cx="16543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598960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870" y="708842"/>
                <a:ext cx="1654399" cy="461665"/>
              </a:xfrm>
              <a:prstGeom prst="rect">
                <a:avLst/>
              </a:prstGeom>
              <a:blipFill>
                <a:blip r:embed="rId4"/>
                <a:stretch>
                  <a:fillRect r="-25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/>
              <p:nvPr/>
            </p:nvSpPr>
            <p:spPr>
              <a:xfrm>
                <a:off x="1136168" y="1258054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68" y="1258054"/>
                <a:ext cx="1463040" cy="523220"/>
              </a:xfrm>
              <a:prstGeom prst="rect">
                <a:avLst/>
              </a:prstGeom>
              <a:blipFill>
                <a:blip r:embed="rId5"/>
                <a:stretch>
                  <a:fillRect l="-8333" t="-10465" r="-4583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221158-D64F-4F48-8FD9-22ECFABF3344}"/>
                  </a:ext>
                </a:extLst>
              </p:cNvPr>
              <p:cNvSpPr txBox="1"/>
              <p:nvPr/>
            </p:nvSpPr>
            <p:spPr>
              <a:xfrm>
                <a:off x="2483369" y="1258054"/>
                <a:ext cx="5813964" cy="95410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>
                    <a:latin typeface="+mj-lt"/>
                  </a:rPr>
                  <a:t> cards are of any one suit and </a:t>
                </a:r>
                <a:br>
                  <a:rPr lang="en-GB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>
                    <a:latin typeface="+mj-lt"/>
                  </a:rPr>
                  <a:t> cards are of a different suit are drawn</a:t>
                </a:r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221158-D64F-4F48-8FD9-22ECFABF3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369" y="1258054"/>
                <a:ext cx="5813964" cy="954107"/>
              </a:xfrm>
              <a:prstGeom prst="rect">
                <a:avLst/>
              </a:prstGeom>
              <a:blipFill>
                <a:blip r:embed="rId6"/>
                <a:stretch>
                  <a:fillRect t="-5732" r="-2201" b="-17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91B6D8-916D-4DCC-B8EC-263A4B454E0D}"/>
                  </a:ext>
                </a:extLst>
              </p:cNvPr>
              <p:cNvSpPr txBox="1"/>
              <p:nvPr/>
            </p:nvSpPr>
            <p:spPr>
              <a:xfrm>
                <a:off x="1577595" y="2667432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91B6D8-916D-4DCC-B8EC-263A4B45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95" y="2667432"/>
                <a:ext cx="9005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577D93-4A07-4697-8421-46E2F0FECF9D}"/>
                  </a:ext>
                </a:extLst>
              </p:cNvPr>
              <p:cNvSpPr txBox="1"/>
              <p:nvPr/>
            </p:nvSpPr>
            <p:spPr>
              <a:xfrm>
                <a:off x="1130961" y="266743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577D93-4A07-4697-8421-46E2F0FEC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61" y="2667432"/>
                <a:ext cx="5341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EBBC5A-A3F7-4753-AEF5-529907D47761}"/>
                  </a:ext>
                </a:extLst>
              </p:cNvPr>
              <p:cNvSpPr txBox="1"/>
              <p:nvPr/>
            </p:nvSpPr>
            <p:spPr>
              <a:xfrm>
                <a:off x="2364325" y="266743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EBBC5A-A3F7-4753-AEF5-529907D4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325" y="2667432"/>
                <a:ext cx="5341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C9ED07-0489-4D6E-85AD-BA4EF21C0A9B}"/>
                  </a:ext>
                </a:extLst>
              </p:cNvPr>
              <p:cNvSpPr txBox="1"/>
              <p:nvPr/>
            </p:nvSpPr>
            <p:spPr>
              <a:xfrm>
                <a:off x="2776729" y="2667432"/>
                <a:ext cx="90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C9ED07-0489-4D6E-85AD-BA4EF21C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729" y="2667432"/>
                <a:ext cx="900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A59BDB-3DDE-4BA4-B356-0D44E06BA728}"/>
                  </a:ext>
                </a:extLst>
              </p:cNvPr>
              <p:cNvSpPr txBox="1"/>
              <p:nvPr/>
            </p:nvSpPr>
            <p:spPr>
              <a:xfrm>
                <a:off x="3559542" y="266743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A59BDB-3DDE-4BA4-B356-0D44E06BA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542" y="2667432"/>
                <a:ext cx="53412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914D5-76BE-491D-AB5A-DCEC2967F185}"/>
                  </a:ext>
                </a:extLst>
              </p:cNvPr>
              <p:cNvSpPr txBox="1"/>
              <p:nvPr/>
            </p:nvSpPr>
            <p:spPr>
              <a:xfrm>
                <a:off x="3867938" y="2667432"/>
                <a:ext cx="72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914D5-76BE-491D-AB5A-DCEC2967F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38" y="2667432"/>
                <a:ext cx="720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209D22-90AA-427B-9625-D95D834FF86F}"/>
                  </a:ext>
                </a:extLst>
              </p:cNvPr>
              <p:cNvSpPr txBox="1"/>
              <p:nvPr/>
            </p:nvSpPr>
            <p:spPr>
              <a:xfrm>
                <a:off x="2364325" y="3250308"/>
                <a:ext cx="5666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209D22-90AA-427B-9625-D95D834F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325" y="3250308"/>
                <a:ext cx="5666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B7D8DA-A19B-48EB-BD10-CA0E396863CB}"/>
                  </a:ext>
                </a:extLst>
              </p:cNvPr>
              <p:cNvSpPr txBox="1"/>
              <p:nvPr/>
            </p:nvSpPr>
            <p:spPr>
              <a:xfrm>
                <a:off x="2869309" y="3250308"/>
                <a:ext cx="13804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267696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B7D8DA-A19B-48EB-BD10-CA0E39686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09" y="3250308"/>
                <a:ext cx="138046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/>
              <p:nvPr/>
            </p:nvSpPr>
            <p:spPr>
              <a:xfrm>
                <a:off x="1577595" y="4302392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95" y="4302392"/>
                <a:ext cx="90057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/>
              <p:nvPr/>
            </p:nvSpPr>
            <p:spPr>
              <a:xfrm>
                <a:off x="1130961" y="430239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61" y="4302392"/>
                <a:ext cx="53412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/>
              <p:nvPr/>
            </p:nvSpPr>
            <p:spPr>
              <a:xfrm>
                <a:off x="2413796" y="4069283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796" y="4069283"/>
                <a:ext cx="1502185" cy="98943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/>
              <p:nvPr/>
            </p:nvSpPr>
            <p:spPr>
              <a:xfrm>
                <a:off x="3836214" y="4113110"/>
                <a:ext cx="2390433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267696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2598960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214" y="4113110"/>
                <a:ext cx="2390433" cy="9017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/>
              <p:nvPr/>
            </p:nvSpPr>
            <p:spPr>
              <a:xfrm>
                <a:off x="5908455" y="4113110"/>
                <a:ext cx="1936531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429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4165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55" y="4113110"/>
                <a:ext cx="1936531" cy="9017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EE46124B-F2B1-4EDA-A9D5-9DBE9C43460A}"/>
              </a:ext>
            </a:extLst>
          </p:cNvPr>
          <p:cNvSpPr txBox="1"/>
          <p:nvPr/>
        </p:nvSpPr>
        <p:spPr>
          <a:xfrm>
            <a:off x="1135393" y="7027523"/>
            <a:ext cx="453689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(6)  at least one ace is obtained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7703D-02DF-49A3-B217-1AA527D182F7}"/>
                  </a:ext>
                </a:extLst>
              </p:cNvPr>
              <p:cNvSpPr txBox="1"/>
              <p:nvPr/>
            </p:nvSpPr>
            <p:spPr>
              <a:xfrm>
                <a:off x="4416479" y="266743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7F7703D-02DF-49A3-B217-1AA527D18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479" y="2667432"/>
                <a:ext cx="53412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3EDB1FA-D16A-4887-ACE3-36A6588CDEA6}"/>
                  </a:ext>
                </a:extLst>
              </p:cNvPr>
              <p:cNvSpPr txBox="1"/>
              <p:nvPr/>
            </p:nvSpPr>
            <p:spPr>
              <a:xfrm>
                <a:off x="4812412" y="2667432"/>
                <a:ext cx="90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3EDB1FA-D16A-4887-ACE3-36A6588CD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412" y="2667432"/>
                <a:ext cx="9000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578BA82-76B1-45C9-B8F9-EB272983C1E5}"/>
                  </a:ext>
                </a:extLst>
              </p:cNvPr>
              <p:cNvSpPr txBox="1"/>
              <p:nvPr/>
            </p:nvSpPr>
            <p:spPr>
              <a:xfrm>
                <a:off x="5528115" y="266743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578BA82-76B1-45C9-B8F9-EB272983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115" y="2667432"/>
                <a:ext cx="53412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AA5929D-B118-4FAF-940A-FBB12F0B0371}"/>
                  </a:ext>
                </a:extLst>
              </p:cNvPr>
              <p:cNvSpPr txBox="1"/>
              <p:nvPr/>
            </p:nvSpPr>
            <p:spPr>
              <a:xfrm>
                <a:off x="5870355" y="2667432"/>
                <a:ext cx="720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AA5929D-B118-4FAF-940A-FBB12F0B0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355" y="2667432"/>
                <a:ext cx="72000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729E19-EC77-4321-865D-D9B104260837}"/>
                  </a:ext>
                </a:extLst>
              </p:cNvPr>
              <p:cNvSpPr txBox="1"/>
              <p:nvPr/>
            </p:nvSpPr>
            <p:spPr>
              <a:xfrm>
                <a:off x="11138609" y="2094889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729E19-EC77-4321-865D-D9B10426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609" y="2094889"/>
                <a:ext cx="52200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B9B3471-C7C2-423A-A176-4DA896B4C98F}"/>
              </a:ext>
            </a:extLst>
          </p:cNvPr>
          <p:cNvSpPr txBox="1"/>
          <p:nvPr/>
        </p:nvSpPr>
        <p:spPr>
          <a:xfrm>
            <a:off x="8676957" y="2094889"/>
            <a:ext cx="278691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>
                <a:latin typeface="+mn-lt"/>
              </a:rPr>
              <a:t>Choices of suits </a:t>
            </a:r>
            <a:r>
              <a:rPr lang="en-IN" dirty="0">
                <a:latin typeface="+mn-lt"/>
                <a:sym typeface="Wingdings" panose="05000000000000000000" pitchFamily="2" charset="2"/>
              </a:rPr>
              <a:t>:</a:t>
            </a:r>
            <a:endParaRPr lang="en-IN" dirty="0">
              <a:latin typeface="+mn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ECEEAF-F4A7-42BF-8D50-77B9D918836B}"/>
              </a:ext>
            </a:extLst>
          </p:cNvPr>
          <p:cNvSpPr txBox="1"/>
          <p:nvPr/>
        </p:nvSpPr>
        <p:spPr>
          <a:xfrm>
            <a:off x="8677197" y="3391434"/>
            <a:ext cx="260040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>
                <a:latin typeface="+mn-lt"/>
              </a:rPr>
              <a:t>Remaining suits </a:t>
            </a:r>
            <a:r>
              <a:rPr lang="en-IN" dirty="0">
                <a:latin typeface="+mn-lt"/>
                <a:sym typeface="Wingdings" panose="05000000000000000000" pitchFamily="2" charset="2"/>
              </a:rPr>
              <a:t>: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539AF9-A26C-4F86-9214-1B12D4E95933}"/>
                  </a:ext>
                </a:extLst>
              </p:cNvPr>
              <p:cNvSpPr txBox="1"/>
              <p:nvPr/>
            </p:nvSpPr>
            <p:spPr>
              <a:xfrm>
                <a:off x="11138609" y="3391434"/>
                <a:ext cx="52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539AF9-A26C-4F86-9214-1B12D4E95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609" y="3391434"/>
                <a:ext cx="522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EE88A4-21B7-4FA6-A665-441BAC3A0C21}"/>
              </a:ext>
            </a:extLst>
          </p:cNvPr>
          <p:cNvCxnSpPr>
            <a:cxnSpLocks/>
          </p:cNvCxnSpPr>
          <p:nvPr/>
        </p:nvCxnSpPr>
        <p:spPr>
          <a:xfrm>
            <a:off x="2599208" y="1727299"/>
            <a:ext cx="4744567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71C43A-EFE5-4CD9-9A08-33B294E4699B}"/>
              </a:ext>
            </a:extLst>
          </p:cNvPr>
          <p:cNvCxnSpPr>
            <a:cxnSpLocks/>
          </p:cNvCxnSpPr>
          <p:nvPr/>
        </p:nvCxnSpPr>
        <p:spPr>
          <a:xfrm>
            <a:off x="2599208" y="2156808"/>
            <a:ext cx="3991147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49BA849-AF07-455B-A052-F0B420414DE1}"/>
                  </a:ext>
                </a:extLst>
              </p:cNvPr>
              <p:cNvSpPr txBox="1"/>
              <p:nvPr/>
            </p:nvSpPr>
            <p:spPr>
              <a:xfrm>
                <a:off x="8833221" y="2532336"/>
                <a:ext cx="1869890" cy="83099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4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</m:t>
                      </m:r>
                      <m:r>
                        <a:rPr lang="en-IN" sz="4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</m:t>
                      </m:r>
                      <m:r>
                        <a:rPr lang="en-IN" sz="4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</m:t>
                      </m:r>
                      <m:r>
                        <a:rPr lang="en-IN" sz="4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</m:t>
                      </m:r>
                    </m:oMath>
                  </m:oMathPara>
                </a14:m>
                <a:endParaRPr lang="en-IN" sz="4800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49BA849-AF07-455B-A052-F0B42041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221" y="2532336"/>
                <a:ext cx="1869890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CEAF10F-0A93-47C1-AAD5-D1A5280800DB}"/>
              </a:ext>
            </a:extLst>
          </p:cNvPr>
          <p:cNvSpPr/>
          <p:nvPr/>
        </p:nvSpPr>
        <p:spPr>
          <a:xfrm>
            <a:off x="9323063" y="2717805"/>
            <a:ext cx="576870" cy="576870"/>
          </a:xfrm>
          <a:prstGeom prst="mathMultiply">
            <a:avLst>
              <a:gd name="adj1" fmla="val 14434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DF13A6A-9D8B-485F-836E-F336182F3609}"/>
              </a:ext>
            </a:extLst>
          </p:cNvPr>
          <p:cNvSpPr/>
          <p:nvPr/>
        </p:nvSpPr>
        <p:spPr>
          <a:xfrm>
            <a:off x="9862823" y="736307"/>
            <a:ext cx="2268446" cy="434200"/>
          </a:xfrm>
          <a:prstGeom prst="roundRect">
            <a:avLst/>
          </a:prstGeom>
          <a:ln w="28575" cap="rnd">
            <a:solidFill>
              <a:srgbClr val="C259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07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6" grpId="0" animBg="1"/>
      <p:bldP spid="37" grpId="0" animBg="1"/>
      <p:bldP spid="42" grpId="0"/>
      <p:bldP spid="43" grpId="0"/>
      <p:bldP spid="45" grpId="0"/>
      <p:bldP spid="46" grpId="0"/>
      <p:bldP spid="51" grpId="0"/>
      <p:bldP spid="52" grpId="0"/>
      <p:bldP spid="54" grpId="0" animBg="1"/>
      <p:bldP spid="55" grpId="0" animBg="1"/>
      <p:bldP spid="56" grpId="0" animBg="1"/>
      <p:bldP spid="57" grpId="0" animBg="1"/>
      <p:bldP spid="58" grpId="0" animBg="1"/>
      <p:bldP spid="64" grpId="0"/>
      <p:bldP spid="65" grpId="0"/>
      <p:bldP spid="82" grpId="0"/>
      <p:bldP spid="83" grpId="0"/>
      <p:bldP spid="44" grpId="0"/>
      <p:bldP spid="53" grpId="0" animBg="1"/>
      <p:bldP spid="59" grpId="0" animBg="1"/>
      <p:bldP spid="60" grpId="0"/>
      <p:bldP spid="67" grpId="0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EE46124B-F2B1-4EDA-A9D5-9DBE9C43460A}"/>
              </a:ext>
            </a:extLst>
          </p:cNvPr>
          <p:cNvSpPr txBox="1"/>
          <p:nvPr/>
        </p:nvSpPr>
        <p:spPr>
          <a:xfrm>
            <a:off x="1135392" y="699228"/>
            <a:ext cx="531620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rgbClr val="002060"/>
                </a:solidFill>
              </a:rPr>
              <a:t>(6)  at least one ace is obtained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3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/>
              <p:nvPr/>
            </p:nvSpPr>
            <p:spPr>
              <a:xfrm>
                <a:off x="9862823" y="708842"/>
                <a:ext cx="71882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400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7ECC96-7590-4F07-A669-7C803F7F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823" y="708842"/>
                <a:ext cx="71882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/>
              <p:nvPr/>
            </p:nvSpPr>
            <p:spPr>
              <a:xfrm>
                <a:off x="10476870" y="708842"/>
                <a:ext cx="16543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598960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09E8-0856-46EB-8B9D-FEA91621C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870" y="708842"/>
                <a:ext cx="1654399" cy="461665"/>
              </a:xfrm>
              <a:prstGeom prst="rect">
                <a:avLst/>
              </a:prstGeom>
              <a:blipFill>
                <a:blip r:embed="rId3"/>
                <a:stretch>
                  <a:fillRect r="-25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/>
              <p:nvPr/>
            </p:nvSpPr>
            <p:spPr>
              <a:xfrm>
                <a:off x="1136168" y="1258054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12583E-9EF0-4A92-BAA1-2E1A8668D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68" y="1258054"/>
                <a:ext cx="1463040" cy="523220"/>
              </a:xfrm>
              <a:prstGeom prst="rect">
                <a:avLst/>
              </a:prstGeom>
              <a:blipFill>
                <a:blip r:embed="rId4"/>
                <a:stretch>
                  <a:fillRect l="-8333" t="-10465" r="-3333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B221158-D64F-4F48-8FD9-22ECFABF3344}"/>
              </a:ext>
            </a:extLst>
          </p:cNvPr>
          <p:cNvSpPr txBox="1"/>
          <p:nvPr/>
        </p:nvSpPr>
        <p:spPr>
          <a:xfrm>
            <a:off x="2365205" y="1256826"/>
            <a:ext cx="57278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just"/>
            <a:r>
              <a:rPr lang="en-GB" dirty="0">
                <a:latin typeface="+mj-lt"/>
              </a:rPr>
              <a:t> at least one ace is drawn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/>
              <p:nvPr/>
            </p:nvSpPr>
            <p:spPr>
              <a:xfrm>
                <a:off x="1578475" y="5309836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DB59A4-D329-48CB-B457-4A398278F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75" y="5309836"/>
                <a:ext cx="90057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/>
              <p:nvPr/>
            </p:nvSpPr>
            <p:spPr>
              <a:xfrm>
                <a:off x="1131841" y="530983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F652E3-8E24-467F-89B0-1342932F0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41" y="5309836"/>
                <a:ext cx="53412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/>
              <p:nvPr/>
            </p:nvSpPr>
            <p:spPr>
              <a:xfrm>
                <a:off x="2365205" y="5076727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A2A34D-E4D1-448A-ABCE-228C56B73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205" y="5076727"/>
                <a:ext cx="1502185" cy="989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/>
              <p:nvPr/>
            </p:nvSpPr>
            <p:spPr>
              <a:xfrm>
                <a:off x="3741599" y="5120554"/>
                <a:ext cx="2160000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886656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2598960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E58EDD1-D67D-41EE-B14E-087796167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599" y="5120554"/>
                <a:ext cx="2160000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/>
              <p:nvPr/>
            </p:nvSpPr>
            <p:spPr>
              <a:xfrm>
                <a:off x="5901599" y="5120554"/>
                <a:ext cx="1822400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/>
                            <m:t>18472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/>
                            <m:t>54145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D552E4-6916-404B-B2CD-0B7D09FD8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99" y="5120554"/>
                <a:ext cx="1822400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9AC665-1455-496F-9BE8-D023F1FD9CA2}"/>
                  </a:ext>
                </a:extLst>
              </p:cNvPr>
              <p:cNvSpPr txBox="1"/>
              <p:nvPr/>
            </p:nvSpPr>
            <p:spPr>
              <a:xfrm>
                <a:off x="2752536" y="2827105"/>
                <a:ext cx="205124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9AC665-1455-496F-9BE8-D023F1FD9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36" y="2827105"/>
                <a:ext cx="2051240" cy="5280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4B81B1-9874-4768-954E-B49C3A27DF0A}"/>
                  </a:ext>
                </a:extLst>
              </p:cNvPr>
              <p:cNvSpPr txBox="1"/>
              <p:nvPr/>
            </p:nvSpPr>
            <p:spPr>
              <a:xfrm>
                <a:off x="1594215" y="2827105"/>
                <a:ext cx="1316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4B81B1-9874-4768-954E-B49C3A27D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2827105"/>
                <a:ext cx="131662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9CA5D1-FE89-4F6C-B133-ED7E6500013B}"/>
                  </a:ext>
                </a:extLst>
              </p:cNvPr>
              <p:cNvSpPr txBox="1"/>
              <p:nvPr/>
            </p:nvSpPr>
            <p:spPr>
              <a:xfrm>
                <a:off x="2925606" y="2827105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9CA5D1-FE89-4F6C-B133-ED7E65000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606" y="2827105"/>
                <a:ext cx="729320" cy="5280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147C89-0D4A-4FA8-A9EC-C03B064D49FB}"/>
                  </a:ext>
                </a:extLst>
              </p:cNvPr>
              <p:cNvSpPr txBox="1"/>
              <p:nvPr/>
            </p:nvSpPr>
            <p:spPr>
              <a:xfrm>
                <a:off x="3534085" y="282710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147C89-0D4A-4FA8-A9EC-C03B064D4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85" y="2827105"/>
                <a:ext cx="484456" cy="5280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35545F-3581-4097-AE73-CE10AFDE1B16}"/>
                  </a:ext>
                </a:extLst>
              </p:cNvPr>
              <p:cNvSpPr txBox="1"/>
              <p:nvPr/>
            </p:nvSpPr>
            <p:spPr>
              <a:xfrm>
                <a:off x="3871204" y="2827105"/>
                <a:ext cx="82800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35545F-3581-4097-AE73-CE10AFDE1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204" y="2827105"/>
                <a:ext cx="828000" cy="5280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A28217-F02C-4662-B568-E99314171D59}"/>
              </a:ext>
            </a:extLst>
          </p:cNvPr>
          <p:cNvCxnSpPr>
            <a:cxnSpLocks/>
          </p:cNvCxnSpPr>
          <p:nvPr/>
        </p:nvCxnSpPr>
        <p:spPr>
          <a:xfrm>
            <a:off x="2540000" y="1748296"/>
            <a:ext cx="216212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ABF5A9E-067B-45C6-8868-EC2A8B832E09}"/>
              </a:ext>
            </a:extLst>
          </p:cNvPr>
          <p:cNvSpPr txBox="1"/>
          <p:nvPr/>
        </p:nvSpPr>
        <p:spPr>
          <a:xfrm>
            <a:off x="1594215" y="1815750"/>
            <a:ext cx="72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i.e.,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DBD911-2B7C-449E-B038-8FE91EC1FC34}"/>
                  </a:ext>
                </a:extLst>
              </p:cNvPr>
              <p:cNvSpPr txBox="1"/>
              <p:nvPr/>
            </p:nvSpPr>
            <p:spPr>
              <a:xfrm>
                <a:off x="2312319" y="1815750"/>
                <a:ext cx="30894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cards contains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DBD911-2B7C-449E-B038-8FE91EC1F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19" y="1815750"/>
                <a:ext cx="3089413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5037D7E-57CB-4916-BDC2-923660F04F24}"/>
                  </a:ext>
                </a:extLst>
              </p:cNvPr>
              <p:cNvSpPr txBox="1"/>
              <p:nvPr/>
            </p:nvSpPr>
            <p:spPr>
              <a:xfrm>
                <a:off x="4764036" y="1815750"/>
                <a:ext cx="9837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ace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5037D7E-57CB-4916-BDC2-923660F0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036" y="1815750"/>
                <a:ext cx="983756" cy="523220"/>
              </a:xfrm>
              <a:prstGeom prst="rect">
                <a:avLst/>
              </a:prstGeom>
              <a:blipFill>
                <a:blip r:embed="rId16"/>
                <a:stretch>
                  <a:fillRect t="-11628" r="-993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94C540B7-72D1-4AB5-B939-83F35D824D70}"/>
              </a:ext>
            </a:extLst>
          </p:cNvPr>
          <p:cNvSpPr txBox="1"/>
          <p:nvPr/>
        </p:nvSpPr>
        <p:spPr>
          <a:xfrm>
            <a:off x="5804230" y="1815750"/>
            <a:ext cx="579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6884ED5-75B5-4480-B390-6D2C8EA43A98}"/>
                  </a:ext>
                </a:extLst>
              </p:cNvPr>
              <p:cNvSpPr txBox="1"/>
              <p:nvPr/>
            </p:nvSpPr>
            <p:spPr>
              <a:xfrm>
                <a:off x="6334300" y="1815750"/>
                <a:ext cx="12348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aces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6884ED5-75B5-4480-B390-6D2C8EA43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300" y="1815750"/>
                <a:ext cx="1234899" cy="523220"/>
              </a:xfrm>
              <a:prstGeom prst="rect">
                <a:avLst/>
              </a:prstGeom>
              <a:blipFill>
                <a:blip r:embed="rId17"/>
                <a:stretch>
                  <a:fillRect t="-12791" r="-492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4E4859EB-E697-41A5-926D-43904C9888EE}"/>
              </a:ext>
            </a:extLst>
          </p:cNvPr>
          <p:cNvSpPr txBox="1"/>
          <p:nvPr/>
        </p:nvSpPr>
        <p:spPr>
          <a:xfrm>
            <a:off x="7507537" y="1815750"/>
            <a:ext cx="50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60CABA7-2F2E-4816-9DAD-B5E88FEA7F97}"/>
                  </a:ext>
                </a:extLst>
              </p:cNvPr>
              <p:cNvSpPr txBox="1"/>
              <p:nvPr/>
            </p:nvSpPr>
            <p:spPr>
              <a:xfrm>
                <a:off x="8037608" y="1815750"/>
                <a:ext cx="1207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aces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60CABA7-2F2E-4816-9DAD-B5E88FEA7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608" y="1815750"/>
                <a:ext cx="1207992" cy="523220"/>
              </a:xfrm>
              <a:prstGeom prst="rect">
                <a:avLst/>
              </a:prstGeom>
              <a:blipFill>
                <a:blip r:embed="rId18"/>
                <a:stretch>
                  <a:fillRect t="-12791" r="-606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BE5D75-5A65-4BB4-8FA5-4CE47B01D85C}"/>
                  </a:ext>
                </a:extLst>
              </p:cNvPr>
              <p:cNvSpPr txBox="1"/>
              <p:nvPr/>
            </p:nvSpPr>
            <p:spPr>
              <a:xfrm>
                <a:off x="4757685" y="282710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1BE5D75-5A65-4BB4-8FA5-4CE47B01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685" y="2827105"/>
                <a:ext cx="484456" cy="52809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FA62B04-25F8-46AC-93FD-54EC833713E1}"/>
                  </a:ext>
                </a:extLst>
              </p:cNvPr>
              <p:cNvSpPr txBox="1"/>
              <p:nvPr/>
            </p:nvSpPr>
            <p:spPr>
              <a:xfrm>
                <a:off x="5225795" y="2827105"/>
                <a:ext cx="205124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FA62B04-25F8-46AC-93FD-54EC83371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795" y="2827105"/>
                <a:ext cx="2051240" cy="52809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080742B-B812-480F-A8BA-D01FE530007B}"/>
                  </a:ext>
                </a:extLst>
              </p:cNvPr>
              <p:cNvSpPr txBox="1"/>
              <p:nvPr/>
            </p:nvSpPr>
            <p:spPr>
              <a:xfrm>
                <a:off x="5402449" y="2827105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080742B-B812-480F-A8BA-D01FE530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449" y="2827105"/>
                <a:ext cx="729320" cy="5280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4788ACA-A777-4074-B5D7-0DCACC3E7EC7}"/>
                  </a:ext>
                </a:extLst>
              </p:cNvPr>
              <p:cNvSpPr txBox="1"/>
              <p:nvPr/>
            </p:nvSpPr>
            <p:spPr>
              <a:xfrm>
                <a:off x="6010928" y="282710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4788ACA-A777-4074-B5D7-0DCACC3E7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928" y="2827105"/>
                <a:ext cx="484456" cy="52809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EC4D2E-40B1-449F-867B-D7606D0ED3F3}"/>
                  </a:ext>
                </a:extLst>
              </p:cNvPr>
              <p:cNvSpPr txBox="1"/>
              <p:nvPr/>
            </p:nvSpPr>
            <p:spPr>
              <a:xfrm>
                <a:off x="6348047" y="2827105"/>
                <a:ext cx="82800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EC4D2E-40B1-449F-867B-D7606D0E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047" y="2827105"/>
                <a:ext cx="828000" cy="52809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1C3BC4-C728-420E-9AAE-B5304FF23D34}"/>
                  </a:ext>
                </a:extLst>
              </p:cNvPr>
              <p:cNvSpPr txBox="1"/>
              <p:nvPr/>
            </p:nvSpPr>
            <p:spPr>
              <a:xfrm>
                <a:off x="7230944" y="282710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1C3BC4-C728-420E-9AAE-B5304FF23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944" y="2827105"/>
                <a:ext cx="484456" cy="5280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B494371-9894-4934-810B-7FA6B311006E}"/>
                  </a:ext>
                </a:extLst>
              </p:cNvPr>
              <p:cNvSpPr txBox="1"/>
              <p:nvPr/>
            </p:nvSpPr>
            <p:spPr>
              <a:xfrm>
                <a:off x="7695800" y="2827105"/>
                <a:ext cx="205124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B494371-9894-4934-810B-7FA6B3110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800" y="2827105"/>
                <a:ext cx="2051240" cy="52809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28545C-A6BD-4CCF-BE98-9A9296ABABD3}"/>
                  </a:ext>
                </a:extLst>
              </p:cNvPr>
              <p:cNvSpPr txBox="1"/>
              <p:nvPr/>
            </p:nvSpPr>
            <p:spPr>
              <a:xfrm>
                <a:off x="7867039" y="2827105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28545C-A6BD-4CCF-BE98-9A9296AB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9" y="2827105"/>
                <a:ext cx="729320" cy="5280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8D740B1-322F-40C8-BD4E-434D5BFE3727}"/>
                  </a:ext>
                </a:extLst>
              </p:cNvPr>
              <p:cNvSpPr txBox="1"/>
              <p:nvPr/>
            </p:nvSpPr>
            <p:spPr>
              <a:xfrm>
                <a:off x="8475518" y="282710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8D740B1-322F-40C8-BD4E-434D5BFE3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518" y="2827105"/>
                <a:ext cx="484456" cy="5280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65E1EF3-81F3-4B8B-A479-688F3D23F308}"/>
                  </a:ext>
                </a:extLst>
              </p:cNvPr>
              <p:cNvSpPr txBox="1"/>
              <p:nvPr/>
            </p:nvSpPr>
            <p:spPr>
              <a:xfrm>
                <a:off x="8812637" y="2827105"/>
                <a:ext cx="82800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65E1EF3-81F3-4B8B-A479-688F3D23F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637" y="2827105"/>
                <a:ext cx="828000" cy="52809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ED3F070-8C60-4A52-9161-2E246E7FFBAF}"/>
                  </a:ext>
                </a:extLst>
              </p:cNvPr>
              <p:cNvSpPr txBox="1"/>
              <p:nvPr/>
            </p:nvSpPr>
            <p:spPr>
              <a:xfrm>
                <a:off x="2384818" y="3420615"/>
                <a:ext cx="526022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ED3F070-8C60-4A52-9161-2E246E7F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818" y="3420615"/>
                <a:ext cx="526022" cy="52809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AA7284-DFE7-435E-A510-0F058E158EA0}"/>
                  </a:ext>
                </a:extLst>
              </p:cNvPr>
              <p:cNvSpPr txBox="1"/>
              <p:nvPr/>
            </p:nvSpPr>
            <p:spPr>
              <a:xfrm>
                <a:off x="2842834" y="3423051"/>
                <a:ext cx="11745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78320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8AA7284-DFE7-435E-A510-0F058E158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834" y="3423051"/>
                <a:ext cx="1174578" cy="523220"/>
              </a:xfrm>
              <a:prstGeom prst="rect">
                <a:avLst/>
              </a:prstGeom>
              <a:blipFill>
                <a:blip r:embed="rId30"/>
                <a:stretch>
                  <a:fillRect r="-56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570CFF-64CB-4657-BCCA-97761C30526F}"/>
                  </a:ext>
                </a:extLst>
              </p:cNvPr>
              <p:cNvSpPr txBox="1"/>
              <p:nvPr/>
            </p:nvSpPr>
            <p:spPr>
              <a:xfrm>
                <a:off x="4620403" y="3420615"/>
                <a:ext cx="1415071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03776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B570CFF-64CB-4657-BCCA-97761C305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403" y="3420615"/>
                <a:ext cx="1415071" cy="52809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23377BB-A363-4F60-96C8-CEDE3FB8EB92}"/>
                  </a:ext>
                </a:extLst>
              </p:cNvPr>
              <p:cNvSpPr txBox="1"/>
              <p:nvPr/>
            </p:nvSpPr>
            <p:spPr>
              <a:xfrm>
                <a:off x="6330153" y="3420615"/>
                <a:ext cx="1174578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23377BB-A363-4F60-96C8-CEDE3FB8E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153" y="3420615"/>
                <a:ext cx="1174578" cy="52809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CC2059-F835-4998-A553-733A0F45546F}"/>
                  </a:ext>
                </a:extLst>
              </p:cNvPr>
              <p:cNvSpPr txBox="1"/>
              <p:nvPr/>
            </p:nvSpPr>
            <p:spPr>
              <a:xfrm>
                <a:off x="4185481" y="342061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3CC2059-F835-4998-A553-733A0F455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481" y="3420615"/>
                <a:ext cx="484456" cy="52809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A83D467-25D8-473D-92F7-6140FA9C8E1B}"/>
                  </a:ext>
                </a:extLst>
              </p:cNvPr>
              <p:cNvSpPr txBox="1"/>
              <p:nvPr/>
            </p:nvSpPr>
            <p:spPr>
              <a:xfrm>
                <a:off x="5955814" y="342061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A83D467-25D8-473D-92F7-6140FA9C8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814" y="3420615"/>
                <a:ext cx="484456" cy="52809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9BFAF7-FE34-4342-A665-30A564CC12BC}"/>
                  </a:ext>
                </a:extLst>
              </p:cNvPr>
              <p:cNvSpPr txBox="1"/>
              <p:nvPr/>
            </p:nvSpPr>
            <p:spPr>
              <a:xfrm>
                <a:off x="2384818" y="3990678"/>
                <a:ext cx="526022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49BFAF7-FE34-4342-A665-30A564CC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818" y="3990678"/>
                <a:ext cx="526022" cy="52809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A8FF068-1997-4080-8644-19C1609A02A2}"/>
                  </a:ext>
                </a:extLst>
              </p:cNvPr>
              <p:cNvSpPr txBox="1"/>
              <p:nvPr/>
            </p:nvSpPr>
            <p:spPr>
              <a:xfrm>
                <a:off x="2842834" y="3990737"/>
                <a:ext cx="14450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86656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A8FF068-1997-4080-8644-19C1609A0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834" y="3990737"/>
                <a:ext cx="144506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F15D6F5-FBCB-405C-81EE-C4C3B5B81A62}"/>
              </a:ext>
            </a:extLst>
          </p:cNvPr>
          <p:cNvCxnSpPr>
            <a:cxnSpLocks/>
          </p:cNvCxnSpPr>
          <p:nvPr/>
        </p:nvCxnSpPr>
        <p:spPr>
          <a:xfrm>
            <a:off x="4811094" y="2310395"/>
            <a:ext cx="89487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42FC05D-E668-4472-99E3-65EFC28FE664}"/>
              </a:ext>
            </a:extLst>
          </p:cNvPr>
          <p:cNvCxnSpPr>
            <a:cxnSpLocks/>
          </p:cNvCxnSpPr>
          <p:nvPr/>
        </p:nvCxnSpPr>
        <p:spPr>
          <a:xfrm>
            <a:off x="6449647" y="2310395"/>
            <a:ext cx="89487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2D9436-D5B4-4392-9D89-9B98F5CC0809}"/>
              </a:ext>
            </a:extLst>
          </p:cNvPr>
          <p:cNvCxnSpPr>
            <a:cxnSpLocks/>
          </p:cNvCxnSpPr>
          <p:nvPr/>
        </p:nvCxnSpPr>
        <p:spPr>
          <a:xfrm>
            <a:off x="8148922" y="2310395"/>
            <a:ext cx="89487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6FA9C48-2E4A-4315-9B0F-E13517236B46}"/>
              </a:ext>
            </a:extLst>
          </p:cNvPr>
          <p:cNvSpPr txBox="1"/>
          <p:nvPr/>
        </p:nvSpPr>
        <p:spPr>
          <a:xfrm>
            <a:off x="9210844" y="1815750"/>
            <a:ext cx="508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920C017-02F4-4B09-A85F-ABA6F8562601}"/>
                  </a:ext>
                </a:extLst>
              </p:cNvPr>
              <p:cNvSpPr txBox="1"/>
              <p:nvPr/>
            </p:nvSpPr>
            <p:spPr>
              <a:xfrm>
                <a:off x="9740914" y="1815750"/>
                <a:ext cx="11472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aces</a:t>
                </a: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920C017-02F4-4B09-A85F-ABA6F856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914" y="1815750"/>
                <a:ext cx="1147219" cy="523220"/>
              </a:xfrm>
              <a:prstGeom prst="rect">
                <a:avLst/>
              </a:prstGeom>
              <a:blipFill>
                <a:blip r:embed="rId37"/>
                <a:stretch>
                  <a:fillRect t="-12791" r="-904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1D79110-4FAE-4B52-B64B-B022DAEA86C6}"/>
              </a:ext>
            </a:extLst>
          </p:cNvPr>
          <p:cNvCxnSpPr>
            <a:cxnSpLocks/>
          </p:cNvCxnSpPr>
          <p:nvPr/>
        </p:nvCxnSpPr>
        <p:spPr>
          <a:xfrm>
            <a:off x="9862823" y="2310395"/>
            <a:ext cx="894874" cy="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2F9903-82D2-4A4F-A2FB-F7BDD5853B2D}"/>
                  </a:ext>
                </a:extLst>
              </p:cNvPr>
              <p:cNvSpPr txBox="1"/>
              <p:nvPr/>
            </p:nvSpPr>
            <p:spPr>
              <a:xfrm>
                <a:off x="9650877" y="282710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2F9903-82D2-4A4F-A2FB-F7BDD5853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877" y="2827105"/>
                <a:ext cx="484456" cy="52809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E963AD-FFA3-41E7-9372-5422F9C3FECA}"/>
                  </a:ext>
                </a:extLst>
              </p:cNvPr>
              <p:cNvSpPr txBox="1"/>
              <p:nvPr/>
            </p:nvSpPr>
            <p:spPr>
              <a:xfrm>
                <a:off x="10115733" y="2827105"/>
                <a:ext cx="205124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5E963AD-FFA3-41E7-9372-5422F9C3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733" y="2827105"/>
                <a:ext cx="2051240" cy="52809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575C538-522A-49F1-9CE1-F7C73C42F198}"/>
                  </a:ext>
                </a:extLst>
              </p:cNvPr>
              <p:cNvSpPr txBox="1"/>
              <p:nvPr/>
            </p:nvSpPr>
            <p:spPr>
              <a:xfrm>
                <a:off x="10286972" y="2827105"/>
                <a:ext cx="72932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575C538-522A-49F1-9CE1-F7C73C42F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72" y="2827105"/>
                <a:ext cx="729320" cy="52809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F955A08-B5CF-4B92-ADAF-C46C3B46245A}"/>
                  </a:ext>
                </a:extLst>
              </p:cNvPr>
              <p:cNvSpPr txBox="1"/>
              <p:nvPr/>
            </p:nvSpPr>
            <p:spPr>
              <a:xfrm>
                <a:off x="10895451" y="282710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F955A08-B5CF-4B92-ADAF-C46C3B46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451" y="2827105"/>
                <a:ext cx="484456" cy="52809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1ADB3B-17E1-4D14-AD0E-7D892416FCFF}"/>
                  </a:ext>
                </a:extLst>
              </p:cNvPr>
              <p:cNvSpPr txBox="1"/>
              <p:nvPr/>
            </p:nvSpPr>
            <p:spPr>
              <a:xfrm>
                <a:off x="11232570" y="2827105"/>
                <a:ext cx="828000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71ADB3B-17E1-4D14-AD0E-7D892416F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570" y="2827105"/>
                <a:ext cx="828000" cy="528093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6A9B27-C799-4EEC-AC53-9FFB6EAB0C20}"/>
                  </a:ext>
                </a:extLst>
              </p:cNvPr>
              <p:cNvSpPr txBox="1"/>
              <p:nvPr/>
            </p:nvSpPr>
            <p:spPr>
              <a:xfrm>
                <a:off x="7569967" y="3420615"/>
                <a:ext cx="1174578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6A9B27-C799-4EEC-AC53-9FFB6EAB0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967" y="3420615"/>
                <a:ext cx="1174578" cy="52809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59E5767-6672-4C1E-9102-8077E8FA5810}"/>
                  </a:ext>
                </a:extLst>
              </p:cNvPr>
              <p:cNvSpPr txBox="1"/>
              <p:nvPr/>
            </p:nvSpPr>
            <p:spPr>
              <a:xfrm>
                <a:off x="7439494" y="3420615"/>
                <a:ext cx="48445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59E5767-6672-4C1E-9102-8077E8FA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94" y="3420615"/>
                <a:ext cx="484456" cy="52809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86767169-0CB0-4E12-A444-458BE3FC0984}"/>
              </a:ext>
            </a:extLst>
          </p:cNvPr>
          <p:cNvSpPr/>
          <p:nvPr/>
        </p:nvSpPr>
        <p:spPr>
          <a:xfrm>
            <a:off x="9862823" y="736307"/>
            <a:ext cx="2268446" cy="434200"/>
          </a:xfrm>
          <a:prstGeom prst="roundRect">
            <a:avLst/>
          </a:prstGeom>
          <a:ln w="28575" cap="rnd">
            <a:solidFill>
              <a:srgbClr val="C2595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44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34" grpId="0"/>
      <p:bldP spid="38" grpId="0"/>
      <p:bldP spid="39" grpId="0"/>
      <p:bldP spid="40" grpId="0"/>
      <p:bldP spid="41" grpId="0"/>
      <p:bldP spid="48" grpId="0"/>
      <p:bldP spid="49" grpId="0"/>
      <p:bldP spid="50" grpId="0"/>
      <p:bldP spid="61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9" grpId="0"/>
      <p:bldP spid="110" grpId="0"/>
      <p:bldP spid="112" grpId="0"/>
      <p:bldP spid="113" grpId="0"/>
      <p:bldP spid="114" grpId="0"/>
      <p:bldP spid="115" grpId="0"/>
      <p:bldP spid="116" grpId="0"/>
      <p:bldP spid="123" grpId="0"/>
      <p:bldP spid="1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BDAAC-EFE9-4E82-866E-A7DA2ACB9FFF}"/>
                  </a:ext>
                </a:extLst>
              </p:cNvPr>
              <p:cNvSpPr txBox="1"/>
              <p:nvPr/>
            </p:nvSpPr>
            <p:spPr>
              <a:xfrm>
                <a:off x="6368680" y="2252959"/>
                <a:ext cx="12486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black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BDAAC-EFE9-4E82-866E-A7DA2ACB9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80" y="2252959"/>
                <a:ext cx="1248605" cy="523220"/>
              </a:xfrm>
              <a:prstGeom prst="rect">
                <a:avLst/>
              </a:prstGeom>
              <a:blipFill>
                <a:blip r:embed="rId2"/>
                <a:stretch>
                  <a:fillRect t="-11765" r="-7317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122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GB" dirty="0"/>
                  <a:t>An urn contains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GB" dirty="0"/>
                  <a:t> green,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dirty="0"/>
                  <a:t> red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GB" dirty="0"/>
                  <a:t> black balls. If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 balls are drawn at random, find the probability that at least one is green.</a:t>
                </a: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224000"/>
              </a:xfrm>
              <a:prstGeom prst="rect">
                <a:avLst/>
              </a:prstGeom>
              <a:blipFill>
                <a:blip r:embed="rId3"/>
                <a:stretch>
                  <a:fillRect l="-1074" r="-1074" b="-49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248477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26C4A5-BD7F-4FDC-B2F6-117DF8436364}"/>
              </a:ext>
            </a:extLst>
          </p:cNvPr>
          <p:cNvSpPr txBox="1"/>
          <p:nvPr/>
        </p:nvSpPr>
        <p:spPr>
          <a:xfrm>
            <a:off x="1594218" y="2248479"/>
            <a:ext cx="17374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Total </a:t>
            </a:r>
            <a:r>
              <a:rPr lang="gu-IN" sz="2800" b="0" dirty="0">
                <a:solidFill>
                  <a:srgbClr val="002060"/>
                </a:solidFill>
              </a:rPr>
              <a:t>balls</a:t>
            </a:r>
            <a:r>
              <a:rPr lang="en-IN" sz="2800" b="0" dirty="0">
                <a:solidFill>
                  <a:srgbClr val="00206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58280A-E88E-4B36-B3DD-98613307A996}"/>
                  </a:ext>
                </a:extLst>
              </p:cNvPr>
              <p:cNvSpPr txBox="1"/>
              <p:nvPr/>
            </p:nvSpPr>
            <p:spPr>
              <a:xfrm>
                <a:off x="1594215" y="2851849"/>
                <a:ext cx="77174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The total number of ways to draw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balls out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is: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58280A-E88E-4B36-B3DD-98613307A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2851849"/>
                <a:ext cx="7717425" cy="523220"/>
              </a:xfrm>
              <a:prstGeom prst="rect">
                <a:avLst/>
              </a:prstGeom>
              <a:blipFill>
                <a:blip r:embed="rId4"/>
                <a:stretch>
                  <a:fillRect l="-1659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3DCDF6-B095-4543-B32A-ED412A37F6EE}"/>
                  </a:ext>
                </a:extLst>
              </p:cNvPr>
              <p:cNvSpPr txBox="1"/>
              <p:nvPr/>
            </p:nvSpPr>
            <p:spPr>
              <a:xfrm>
                <a:off x="9145992" y="2854172"/>
                <a:ext cx="8633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3DCDF6-B095-4543-B32A-ED412A37F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992" y="2854172"/>
                <a:ext cx="8633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05C40-C797-4796-9C84-207C70F15F93}"/>
                  </a:ext>
                </a:extLst>
              </p:cNvPr>
              <p:cNvSpPr txBox="1"/>
              <p:nvPr/>
            </p:nvSpPr>
            <p:spPr>
              <a:xfrm>
                <a:off x="7581358" y="2252959"/>
                <a:ext cx="9663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gu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05C40-C797-4796-9C84-207C70F15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358" y="2252959"/>
                <a:ext cx="96638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F3E53F-7679-4FDC-8FEC-215D034FAA07}"/>
                  </a:ext>
                </a:extLst>
              </p:cNvPr>
              <p:cNvSpPr txBox="1"/>
              <p:nvPr/>
            </p:nvSpPr>
            <p:spPr>
              <a:xfrm>
                <a:off x="10935973" y="2851849"/>
                <a:ext cx="11925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gu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969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F3E53F-7679-4FDC-8FEC-215D034FA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973" y="2851849"/>
                <a:ext cx="119252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EC7D4B-9C30-4939-BB6B-1CC9CE3A25B4}"/>
                  </a:ext>
                </a:extLst>
              </p:cNvPr>
              <p:cNvSpPr txBox="1"/>
              <p:nvPr/>
            </p:nvSpPr>
            <p:spPr>
              <a:xfrm>
                <a:off x="9869025" y="2851849"/>
                <a:ext cx="12499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gu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gu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EC7D4B-9C30-4939-BB6B-1CC9CE3A2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025" y="2851849"/>
                <a:ext cx="12499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F70C184-D94C-4818-BFE1-5F17CE82EB05}"/>
                  </a:ext>
                </a:extLst>
              </p:cNvPr>
              <p:cNvSpPr txBox="1"/>
              <p:nvPr/>
            </p:nvSpPr>
            <p:spPr>
              <a:xfrm>
                <a:off x="3517880" y="2252959"/>
                <a:ext cx="13459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green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F70C184-D94C-4818-BFE1-5F17CE82E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880" y="2252959"/>
                <a:ext cx="1345947" cy="523220"/>
              </a:xfrm>
              <a:prstGeom prst="rect">
                <a:avLst/>
              </a:prstGeom>
              <a:blipFill>
                <a:blip r:embed="rId9"/>
                <a:stretch>
                  <a:fillRect t="-11765" r="-4977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B6C86F-1A91-4F69-86ED-8A9D451664E9}"/>
                  </a:ext>
                </a:extLst>
              </p:cNvPr>
              <p:cNvSpPr txBox="1"/>
              <p:nvPr/>
            </p:nvSpPr>
            <p:spPr>
              <a:xfrm>
                <a:off x="5101984" y="2252959"/>
                <a:ext cx="10285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red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B6C86F-1A91-4F69-86ED-8A9D45166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84" y="2252959"/>
                <a:ext cx="1028539" cy="523220"/>
              </a:xfrm>
              <a:prstGeom prst="rect">
                <a:avLst/>
              </a:prstGeom>
              <a:blipFill>
                <a:blip r:embed="rId10"/>
                <a:stretch>
                  <a:fillRect t="-11765" r="-5917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ACE6C5-9A33-4DF9-8A18-2B9994E5ECEA}"/>
                  </a:ext>
                </a:extLst>
              </p:cNvPr>
              <p:cNvSpPr txBox="1"/>
              <p:nvPr/>
            </p:nvSpPr>
            <p:spPr>
              <a:xfrm>
                <a:off x="3143318" y="2252959"/>
                <a:ext cx="4959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ACE6C5-9A33-4DF9-8A18-2B9994E5E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318" y="2252959"/>
                <a:ext cx="49590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02AD66-56F1-435F-A1E1-7A640CFE5DA0}"/>
                  </a:ext>
                </a:extLst>
              </p:cNvPr>
              <p:cNvSpPr txBox="1"/>
              <p:nvPr/>
            </p:nvSpPr>
            <p:spPr>
              <a:xfrm>
                <a:off x="4734953" y="2252959"/>
                <a:ext cx="4959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02AD66-56F1-435F-A1E1-7A640CFE5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953" y="2252959"/>
                <a:ext cx="49590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A364C2A-97F3-4EE2-A183-848B7B1B017A}"/>
                  </a:ext>
                </a:extLst>
              </p:cNvPr>
              <p:cNvSpPr txBox="1"/>
              <p:nvPr/>
            </p:nvSpPr>
            <p:spPr>
              <a:xfrm>
                <a:off x="5985323" y="2252959"/>
                <a:ext cx="4959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A364C2A-97F3-4EE2-A183-848B7B1B0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23" y="2252959"/>
                <a:ext cx="49590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89CEA7D-B7D1-40FF-9DAF-B380EF64058F}"/>
                  </a:ext>
                </a:extLst>
              </p:cNvPr>
              <p:cNvSpPr txBox="1"/>
              <p:nvPr/>
            </p:nvSpPr>
            <p:spPr>
              <a:xfrm>
                <a:off x="1593061" y="3899426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gu-IN" b="0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89CEA7D-B7D1-40FF-9DAF-B380EF64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61" y="3899426"/>
                <a:ext cx="1463040" cy="523220"/>
              </a:xfrm>
              <a:prstGeom prst="rect">
                <a:avLst/>
              </a:prstGeom>
              <a:blipFill>
                <a:blip r:embed="rId14"/>
                <a:stretch>
                  <a:fillRect l="-8333" t="-10588" r="-4583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41A9EB2-FCCA-4888-B183-F74C1ABC9664}"/>
              </a:ext>
            </a:extLst>
          </p:cNvPr>
          <p:cNvSpPr txBox="1"/>
          <p:nvPr/>
        </p:nvSpPr>
        <p:spPr>
          <a:xfrm>
            <a:off x="2822098" y="3898198"/>
            <a:ext cx="373110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just"/>
            <a:r>
              <a:rPr lang="en-GB" dirty="0">
                <a:latin typeface="+mj-lt"/>
              </a:rPr>
              <a:t> </a:t>
            </a:r>
            <a:r>
              <a:rPr lang="gu-IN" dirty="0">
                <a:latin typeface="+mj-lt"/>
              </a:rPr>
              <a:t>no green ball is drawn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7F47E76-8D55-45B3-ABEB-1C8390A3F9A7}"/>
                  </a:ext>
                </a:extLst>
              </p:cNvPr>
              <p:cNvSpPr txBox="1"/>
              <p:nvPr/>
            </p:nvSpPr>
            <p:spPr>
              <a:xfrm>
                <a:off x="1689450" y="6021263"/>
                <a:ext cx="8633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gu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7F47E76-8D55-45B3-ABEB-1C8390A3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450" y="6021263"/>
                <a:ext cx="86334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34CE30-7186-4C8E-BE1E-62E82581EA50}"/>
                  </a:ext>
                </a:extLst>
              </p:cNvPr>
              <p:cNvSpPr txBox="1"/>
              <p:nvPr/>
            </p:nvSpPr>
            <p:spPr>
              <a:xfrm>
                <a:off x="3611474" y="6018940"/>
                <a:ext cx="11925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gu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286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34CE30-7186-4C8E-BE1E-62E82581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474" y="6018940"/>
                <a:ext cx="119252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C0A96B1-3BAD-412E-BF10-2DB439009C56}"/>
                  </a:ext>
                </a:extLst>
              </p:cNvPr>
              <p:cNvSpPr txBox="1"/>
              <p:nvPr/>
            </p:nvSpPr>
            <p:spPr>
              <a:xfrm>
                <a:off x="2438096" y="6018940"/>
                <a:ext cx="12499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gu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gu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C0A96B1-3BAD-412E-BF10-2DB439009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96" y="6018940"/>
                <a:ext cx="124993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3775D2-3DDC-479E-8D06-468092153361}"/>
              </a:ext>
            </a:extLst>
          </p:cNvPr>
          <p:cNvSpPr/>
          <p:nvPr/>
        </p:nvSpPr>
        <p:spPr>
          <a:xfrm>
            <a:off x="5188323" y="2248477"/>
            <a:ext cx="2393035" cy="52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1911F-EB83-4BDC-ABA5-6F944041FA82}"/>
              </a:ext>
            </a:extLst>
          </p:cNvPr>
          <p:cNvSpPr txBox="1"/>
          <p:nvPr/>
        </p:nvSpPr>
        <p:spPr>
          <a:xfrm>
            <a:off x="1593061" y="4463090"/>
            <a:ext cx="7536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>
                <a:latin typeface="+mn-lt"/>
              </a:rPr>
              <a:t>So,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AC7277-403F-411F-8345-1E96D2DC54EA}"/>
                  </a:ext>
                </a:extLst>
              </p:cNvPr>
              <p:cNvSpPr txBox="1"/>
              <p:nvPr/>
            </p:nvSpPr>
            <p:spPr>
              <a:xfrm>
                <a:off x="1593061" y="4961611"/>
                <a:ext cx="155250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gu-IN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AC7277-403F-411F-8345-1E96D2DC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61" y="4961611"/>
                <a:ext cx="1552500" cy="523220"/>
              </a:xfrm>
              <a:prstGeom prst="rect">
                <a:avLst/>
              </a:prstGeom>
              <a:blipFill>
                <a:blip r:embed="rId18"/>
                <a:stretch>
                  <a:fillRect l="-7843" t="-10465" r="-5882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D24E7CA-821C-4715-9828-BD850B8A08B7}"/>
              </a:ext>
            </a:extLst>
          </p:cNvPr>
          <p:cNvSpPr txBox="1"/>
          <p:nvPr/>
        </p:nvSpPr>
        <p:spPr>
          <a:xfrm>
            <a:off x="2963518" y="4959183"/>
            <a:ext cx="511368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just"/>
            <a:r>
              <a:rPr lang="en-GB" dirty="0">
                <a:latin typeface="+mj-lt"/>
              </a:rPr>
              <a:t> </a:t>
            </a:r>
            <a:r>
              <a:rPr lang="en-IN" dirty="0">
                <a:latin typeface="+mj-lt"/>
              </a:rPr>
              <a:t>at least one green ball is drawn</a:t>
            </a:r>
            <a:endParaRPr lang="en-IN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419CE7-F428-4607-A5D8-83025F9B15A2}"/>
              </a:ext>
            </a:extLst>
          </p:cNvPr>
          <p:cNvSpPr txBox="1"/>
          <p:nvPr/>
        </p:nvSpPr>
        <p:spPr>
          <a:xfrm>
            <a:off x="1593061" y="3429000"/>
            <a:ext cx="75368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>
                <a:latin typeface="+mn-lt"/>
              </a:rPr>
              <a:t>Let,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56EA53-5D5B-4E57-85F4-81958A4F40DA}"/>
              </a:ext>
            </a:extLst>
          </p:cNvPr>
          <p:cNvSpPr txBox="1"/>
          <p:nvPr/>
        </p:nvSpPr>
        <p:spPr>
          <a:xfrm>
            <a:off x="1593061" y="5488433"/>
            <a:ext cx="1096755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>
                <a:latin typeface="+mn-lt"/>
              </a:rPr>
              <a:t>Now,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4BD818-947E-49DC-B209-C1A0A6523655}"/>
                  </a:ext>
                </a:extLst>
              </p:cNvPr>
              <p:cNvSpPr txBox="1"/>
              <p:nvPr/>
            </p:nvSpPr>
            <p:spPr>
              <a:xfrm>
                <a:off x="7981906" y="3608178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4BD818-947E-49DC-B209-C1A0A6523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06" y="3608178"/>
                <a:ext cx="90057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81902C-8040-4B39-A352-7BD761C5D60B}"/>
                  </a:ext>
                </a:extLst>
              </p:cNvPr>
              <p:cNvSpPr txBox="1"/>
              <p:nvPr/>
            </p:nvSpPr>
            <p:spPr>
              <a:xfrm>
                <a:off x="7535272" y="3608178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81902C-8040-4B39-A352-7BD761C5D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272" y="3608178"/>
                <a:ext cx="53412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5074-55FF-4549-ACAC-20300B339923}"/>
                  </a:ext>
                </a:extLst>
              </p:cNvPr>
              <p:cNvSpPr txBox="1"/>
              <p:nvPr/>
            </p:nvSpPr>
            <p:spPr>
              <a:xfrm>
                <a:off x="8818107" y="3608178"/>
                <a:ext cx="233243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5074-55FF-4549-ACAC-20300B33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107" y="3608178"/>
                <a:ext cx="233243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D416B-C7DB-44FC-B6DF-C5973D2B3FC6}"/>
                  </a:ext>
                </a:extLst>
              </p:cNvPr>
              <p:cNvSpPr txBox="1"/>
              <p:nvPr/>
            </p:nvSpPr>
            <p:spPr>
              <a:xfrm>
                <a:off x="8818107" y="4190525"/>
                <a:ext cx="2332437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5D416B-C7DB-44FC-B6DF-C5973D2B3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107" y="4190525"/>
                <a:ext cx="2332437" cy="9894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25548-45C4-480C-A519-0C011AC2F705}"/>
                  </a:ext>
                </a:extLst>
              </p:cNvPr>
              <p:cNvSpPr txBox="1"/>
              <p:nvPr/>
            </p:nvSpPr>
            <p:spPr>
              <a:xfrm>
                <a:off x="8818107" y="5299150"/>
                <a:ext cx="2332437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gu-IN" i="1" dirty="0">
                              <a:latin typeface="Cambria Math" panose="02040503050406030204" pitchFamily="18" charset="0"/>
                            </a:rPr>
                            <m:t>286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gu-IN" i="1" dirty="0">
                              <a:latin typeface="Cambria Math" panose="02040503050406030204" pitchFamily="18" charset="0"/>
                            </a:rPr>
                            <m:t>969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525548-45C4-480C-A519-0C011AC2F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107" y="5299150"/>
                <a:ext cx="2332437" cy="9017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B4E3FB-F53A-4BEC-9D34-D0B117818CFF}"/>
                  </a:ext>
                </a:extLst>
              </p:cNvPr>
              <p:cNvSpPr txBox="1"/>
              <p:nvPr/>
            </p:nvSpPr>
            <p:spPr>
              <a:xfrm>
                <a:off x="10780515" y="5299150"/>
                <a:ext cx="1386030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gu-IN" i="1" dirty="0">
                              <a:latin typeface="Cambria Math" panose="02040503050406030204" pitchFamily="18" charset="0"/>
                            </a:rPr>
                            <m:t>683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gu-IN" i="1" dirty="0">
                              <a:latin typeface="Cambria Math" panose="02040503050406030204" pitchFamily="18" charset="0"/>
                            </a:rPr>
                            <m:t>969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B4E3FB-F53A-4BEC-9D34-D0B117818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515" y="5299150"/>
                <a:ext cx="1386030" cy="9017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24CCE3-E9E1-46DD-8382-F6354A504B0D}"/>
              </a:ext>
            </a:extLst>
          </p:cNvPr>
          <p:cNvCxnSpPr>
            <a:cxnSpLocks/>
          </p:cNvCxnSpPr>
          <p:nvPr/>
        </p:nvCxnSpPr>
        <p:spPr>
          <a:xfrm>
            <a:off x="7526161" y="3362525"/>
            <a:ext cx="0" cy="3179635"/>
          </a:xfrm>
          <a:prstGeom prst="line">
            <a:avLst/>
          </a:prstGeom>
          <a:ln w="28575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" grpId="0" animBg="1"/>
      <p:bldP spid="23" grpId="0"/>
      <p:bldP spid="33" grpId="0"/>
      <p:bldP spid="34" grpId="0"/>
      <p:bldP spid="35" grpId="0"/>
      <p:bldP spid="36" grpId="0"/>
      <p:bldP spid="50" grpId="0"/>
      <p:bldP spid="38" grpId="0"/>
      <p:bldP spid="39" grpId="0"/>
      <p:bldP spid="40" grpId="0"/>
      <p:bldP spid="41" grpId="0"/>
      <p:bldP spid="44" grpId="0"/>
      <p:bldP spid="47" grpId="0" animBg="1"/>
      <p:bldP spid="48" grpId="0" animBg="1"/>
      <p:bldP spid="49" grpId="0"/>
      <p:bldP spid="51" grpId="0"/>
      <p:bldP spid="52" grpId="0"/>
      <p:bldP spid="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7" grpId="0" animBg="1"/>
      <p:bldP spid="4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39"/>
            <a:ext cx="11929645" cy="122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Consider a poker hand of five cards. Find the probability of getting four of a kind (i.e., four cards of the same face value) assuming the five cards are chosen at random.</a:t>
            </a:r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5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248477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6DF7E2-687A-4110-9D71-A3760BFADB44}"/>
                  </a:ext>
                </a:extLst>
              </p:cNvPr>
              <p:cNvSpPr txBox="1"/>
              <p:nvPr/>
            </p:nvSpPr>
            <p:spPr>
              <a:xfrm>
                <a:off x="1594216" y="2248477"/>
                <a:ext cx="9735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The total number of ways to choose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cards from a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card deck is: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6DF7E2-687A-4110-9D71-A3760BFAD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248477"/>
                <a:ext cx="9735820" cy="523220"/>
              </a:xfrm>
              <a:prstGeom prst="rect">
                <a:avLst/>
              </a:prstGeom>
              <a:blipFill>
                <a:blip r:embed="rId2"/>
                <a:stretch>
                  <a:fillRect l="-1315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C11A8F-DC44-48A4-8F1F-83D3E17670A0}"/>
                  </a:ext>
                </a:extLst>
              </p:cNvPr>
              <p:cNvSpPr txBox="1"/>
              <p:nvPr/>
            </p:nvSpPr>
            <p:spPr>
              <a:xfrm>
                <a:off x="1896682" y="2785615"/>
                <a:ext cx="86323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C11A8F-DC44-48A4-8F1F-83D3E176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682" y="2785615"/>
                <a:ext cx="8632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117EA8-16C0-4506-A1EA-19B7F677FC28}"/>
                  </a:ext>
                </a:extLst>
              </p:cNvPr>
              <p:cNvSpPr txBox="1"/>
              <p:nvPr/>
            </p:nvSpPr>
            <p:spPr>
              <a:xfrm>
                <a:off x="2690066" y="2785615"/>
                <a:ext cx="12499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117EA8-16C0-4506-A1EA-19B7F677F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66" y="2785615"/>
                <a:ext cx="12499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7F9C32-AD9A-4647-8A9C-30E1C24A27CD}"/>
                  </a:ext>
                </a:extLst>
              </p:cNvPr>
              <p:cNvSpPr txBox="1"/>
              <p:nvPr/>
            </p:nvSpPr>
            <p:spPr>
              <a:xfrm>
                <a:off x="3940005" y="2785615"/>
                <a:ext cx="20002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598960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7F9C32-AD9A-4647-8A9C-30E1C24A2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005" y="2785615"/>
                <a:ext cx="20002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A05E71A-AFC5-4430-8D7C-E80194FB2B12}"/>
                  </a:ext>
                </a:extLst>
              </p:cNvPr>
              <p:cNvSpPr txBox="1"/>
              <p:nvPr/>
            </p:nvSpPr>
            <p:spPr>
              <a:xfrm>
                <a:off x="1594218" y="3328776"/>
                <a:ext cx="146304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A05E71A-AFC5-4430-8D7C-E80194FB2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328776"/>
                <a:ext cx="1463040" cy="523220"/>
              </a:xfrm>
              <a:prstGeom prst="rect">
                <a:avLst/>
              </a:prstGeom>
              <a:blipFill>
                <a:blip r:embed="rId6"/>
                <a:stretch>
                  <a:fillRect l="-8750" t="-10465" r="-375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34DA4023-4F8E-48BC-8D99-701CEDF2A832}"/>
              </a:ext>
            </a:extLst>
          </p:cNvPr>
          <p:cNvSpPr txBox="1"/>
          <p:nvPr/>
        </p:nvSpPr>
        <p:spPr>
          <a:xfrm>
            <a:off x="2941421" y="3328776"/>
            <a:ext cx="7842693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i="0" dirty="0">
                <a:latin typeface="+mj-lt"/>
              </a:rPr>
              <a:t>four out of the five cards have the same face value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BD57E2-C3E3-4CFB-9D3B-54FC8D393048}"/>
                  </a:ext>
                </a:extLst>
              </p:cNvPr>
              <p:cNvSpPr txBox="1"/>
              <p:nvPr/>
            </p:nvSpPr>
            <p:spPr>
              <a:xfrm>
                <a:off x="2040850" y="3990104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BD57E2-C3E3-4CFB-9D3B-54FC8D39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50" y="3990104"/>
                <a:ext cx="9005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33BD1B-A76B-407E-8622-005C53568820}"/>
                  </a:ext>
                </a:extLst>
              </p:cNvPr>
              <p:cNvSpPr txBox="1"/>
              <p:nvPr/>
            </p:nvSpPr>
            <p:spPr>
              <a:xfrm>
                <a:off x="1594216" y="399010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33BD1B-A76B-407E-8622-005C53568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990104"/>
                <a:ext cx="5341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8CAA0D-B8BA-48CA-89DF-09865F6519E0}"/>
                  </a:ext>
                </a:extLst>
              </p:cNvPr>
              <p:cNvSpPr txBox="1"/>
              <p:nvPr/>
            </p:nvSpPr>
            <p:spPr>
              <a:xfrm>
                <a:off x="2834234" y="399010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8CAA0D-B8BA-48CA-89DF-09865F65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34" y="3990104"/>
                <a:ext cx="5341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1D30E8-1B2E-4501-84C7-61402E8E419A}"/>
                  </a:ext>
                </a:extLst>
              </p:cNvPr>
              <p:cNvSpPr txBox="1"/>
              <p:nvPr/>
            </p:nvSpPr>
            <p:spPr>
              <a:xfrm>
                <a:off x="4277598" y="3990104"/>
                <a:ext cx="7201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1D30E8-1B2E-4501-84C7-61402E8E4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598" y="3990104"/>
                <a:ext cx="72013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D9EB35-26E8-40E1-AFA7-BBCAAFCBB1CB}"/>
                  </a:ext>
                </a:extLst>
              </p:cNvPr>
              <p:cNvSpPr txBox="1"/>
              <p:nvPr/>
            </p:nvSpPr>
            <p:spPr>
              <a:xfrm>
                <a:off x="3839837" y="399010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D9EB35-26E8-40E1-AFA7-BBCAAFCB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37" y="3990104"/>
                <a:ext cx="53412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897876-09F9-415C-9D54-B15A4345CD69}"/>
                  </a:ext>
                </a:extLst>
              </p:cNvPr>
              <p:cNvSpPr txBox="1"/>
              <p:nvPr/>
            </p:nvSpPr>
            <p:spPr>
              <a:xfrm>
                <a:off x="3149639" y="3990104"/>
                <a:ext cx="880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897876-09F9-415C-9D54-B15A4345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39" y="3990104"/>
                <a:ext cx="8804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C4CCC213-750F-4787-A4F2-D5869257B9EC}"/>
              </a:ext>
            </a:extLst>
          </p:cNvPr>
          <p:cNvSpPr txBox="1"/>
          <p:nvPr/>
        </p:nvSpPr>
        <p:spPr>
          <a:xfrm>
            <a:off x="7604412" y="3852569"/>
            <a:ext cx="337974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i="0" dirty="0">
                <a:latin typeface="+mj-lt"/>
              </a:rPr>
              <a:t>Different face values :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20223A-F756-4359-B7E4-941F5E3277FE}"/>
                  </a:ext>
                </a:extLst>
              </p:cNvPr>
              <p:cNvSpPr txBox="1"/>
              <p:nvPr/>
            </p:nvSpPr>
            <p:spPr>
              <a:xfrm>
                <a:off x="10597782" y="3851996"/>
                <a:ext cx="880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20223A-F756-4359-B7E4-941F5E327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82" y="3851996"/>
                <a:ext cx="88045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268A38-937D-4BCD-8A10-D7CCC4BB2BB1}"/>
                  </a:ext>
                </a:extLst>
              </p:cNvPr>
              <p:cNvSpPr txBox="1"/>
              <p:nvPr/>
            </p:nvSpPr>
            <p:spPr>
              <a:xfrm>
                <a:off x="5327813" y="3990104"/>
                <a:ext cx="880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268A38-937D-4BCD-8A10-D7CCC4BB2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813" y="3990104"/>
                <a:ext cx="88045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12B6078-6BC3-480F-AD4C-08B41878C546}"/>
                  </a:ext>
                </a:extLst>
              </p:cNvPr>
              <p:cNvSpPr txBox="1"/>
              <p:nvPr/>
            </p:nvSpPr>
            <p:spPr>
              <a:xfrm>
                <a:off x="4890052" y="3990104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12B6078-6BC3-480F-AD4C-08B41878C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52" y="3990104"/>
                <a:ext cx="53412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7B0FAEA-BE62-4BF4-937E-CF85B6138148}"/>
                  </a:ext>
                </a:extLst>
              </p:cNvPr>
              <p:cNvSpPr txBox="1"/>
              <p:nvPr/>
            </p:nvSpPr>
            <p:spPr>
              <a:xfrm>
                <a:off x="6671182" y="4375216"/>
                <a:ext cx="5419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smtClean="0">
                          <a:solidFill>
                            <a:srgbClr val="002060"/>
                          </a:solidFill>
                        </a:rPr>
                        <m:t>(2, 3, 4, ..., 10, </m:t>
                      </m:r>
                      <m:r>
                        <m:rPr>
                          <m:nor/>
                        </m:rPr>
                        <a:rPr lang="en-GB" sz="2800" smtClean="0">
                          <a:solidFill>
                            <a:srgbClr val="002060"/>
                          </a:solidFill>
                        </a:rPr>
                        <m:t>Jack</m:t>
                      </m:r>
                      <m:r>
                        <m:rPr>
                          <m:nor/>
                        </m:rPr>
                        <a:rPr lang="en-GB" sz="2800" smtClean="0">
                          <a:solidFill>
                            <a:srgbClr val="00206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800" smtClean="0">
                          <a:solidFill>
                            <a:srgbClr val="002060"/>
                          </a:solidFill>
                        </a:rPr>
                        <m:t>Queen</m:t>
                      </m:r>
                      <m:r>
                        <m:rPr>
                          <m:nor/>
                        </m:rPr>
                        <a:rPr lang="en-GB" sz="2800" smtClean="0">
                          <a:solidFill>
                            <a:srgbClr val="00206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800" smtClean="0">
                          <a:solidFill>
                            <a:srgbClr val="002060"/>
                          </a:solidFill>
                        </a:rPr>
                        <m:t>King</m:t>
                      </m:r>
                      <m:r>
                        <m:rPr>
                          <m:nor/>
                        </m:rPr>
                        <a:rPr lang="en-GB" sz="2800" smtClean="0">
                          <a:solidFill>
                            <a:srgbClr val="002060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800" smtClean="0">
                          <a:solidFill>
                            <a:srgbClr val="002060"/>
                          </a:solidFill>
                        </a:rPr>
                        <m:t>Ace</m:t>
                      </m:r>
                      <m:r>
                        <m:rPr>
                          <m:nor/>
                        </m:rPr>
                        <a:rPr lang="en-GB" sz="2800" smtClean="0">
                          <a:solidFill>
                            <a:srgbClr val="002060"/>
                          </a:solidFill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7B0FAEA-BE62-4BF4-937E-CF85B6138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182" y="4375216"/>
                <a:ext cx="541926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A6D2A81-5357-48AF-9586-2F8D81F6FE95}"/>
                  </a:ext>
                </a:extLst>
              </p:cNvPr>
              <p:cNvSpPr txBox="1"/>
              <p:nvPr/>
            </p:nvSpPr>
            <p:spPr>
              <a:xfrm>
                <a:off x="2834234" y="4522696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A6D2A81-5357-48AF-9586-2F8D81F6F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34" y="4522696"/>
                <a:ext cx="53412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61A49C-6842-4F08-8BE4-A44CACC76CDE}"/>
                  </a:ext>
                </a:extLst>
              </p:cNvPr>
              <p:cNvSpPr txBox="1"/>
              <p:nvPr/>
            </p:nvSpPr>
            <p:spPr>
              <a:xfrm>
                <a:off x="3319492" y="4522696"/>
                <a:ext cx="801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61A49C-6842-4F08-8BE4-A44CACC76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492" y="4522696"/>
                <a:ext cx="80165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1CDB75F-300D-4CFE-9AF2-FFAABE10B01B}"/>
                  </a:ext>
                </a:extLst>
              </p:cNvPr>
              <p:cNvSpPr txBox="1"/>
              <p:nvPr/>
            </p:nvSpPr>
            <p:spPr>
              <a:xfrm>
                <a:off x="2040850" y="5610365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1CDB75F-300D-4CFE-9AF2-FFAABE10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50" y="5610365"/>
                <a:ext cx="90057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065C15-F8BA-4AEE-8BE1-3FA7976B434C}"/>
                  </a:ext>
                </a:extLst>
              </p:cNvPr>
              <p:cNvSpPr txBox="1"/>
              <p:nvPr/>
            </p:nvSpPr>
            <p:spPr>
              <a:xfrm>
                <a:off x="1594216" y="5610365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065C15-F8BA-4AEE-8BE1-3FA7976B4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610365"/>
                <a:ext cx="53412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4E7B967-967E-4167-BE7B-A56D28BF4001}"/>
                  </a:ext>
                </a:extLst>
              </p:cNvPr>
              <p:cNvSpPr txBox="1"/>
              <p:nvPr/>
            </p:nvSpPr>
            <p:spPr>
              <a:xfrm>
                <a:off x="2827580" y="5377256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4E7B967-967E-4167-BE7B-A56D28BF4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580" y="5377256"/>
                <a:ext cx="1502185" cy="989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3FB75F3-CF00-4D51-BEB3-FE501B1C3CFF}"/>
                  </a:ext>
                </a:extLst>
              </p:cNvPr>
              <p:cNvSpPr txBox="1"/>
              <p:nvPr/>
            </p:nvSpPr>
            <p:spPr>
              <a:xfrm>
                <a:off x="4203974" y="5421083"/>
                <a:ext cx="2160000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624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2598960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3FB75F3-CF00-4D51-BEB3-FE501B1C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974" y="5421083"/>
                <a:ext cx="2160000" cy="9017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44583A4-D0A3-4AD9-A0AF-6C97E3561E2F}"/>
                  </a:ext>
                </a:extLst>
              </p:cNvPr>
              <p:cNvSpPr txBox="1"/>
              <p:nvPr/>
            </p:nvSpPr>
            <p:spPr>
              <a:xfrm>
                <a:off x="6363974" y="5421083"/>
                <a:ext cx="1822400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b="0" i="0" smtClean="0"/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/>
                            <m:t>4165</m:t>
                          </m:r>
                          <m:r>
                            <m:rPr>
                              <m:nor/>
                            </m:rPr>
                            <a:rPr lang="en-IN" b="0" i="0" smtClean="0"/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44583A4-D0A3-4AD9-A0AF-6C97E3561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974" y="5421083"/>
                <a:ext cx="1822400" cy="9017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5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/>
      <p:bldP spid="40" grpId="0"/>
      <p:bldP spid="41" grpId="0"/>
      <p:bldP spid="42" grpId="0"/>
      <p:bldP spid="49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6D6E4-2CDF-4CD2-9674-A490F9F9E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27980"/>
            <a:ext cx="11929641" cy="5892953"/>
          </a:xfrm>
        </p:spPr>
        <p:txBody>
          <a:bodyPr/>
          <a:lstStyle/>
          <a:p>
            <a:r>
              <a:rPr lang="en-US" b="1" dirty="0"/>
              <a:t>Question : A fair coin (with two sides: Heads and Tails). If you flip the coin, what is the Chance (probability) of getting Heads? </a:t>
            </a:r>
          </a:p>
          <a:p>
            <a:pPr lvl="1"/>
            <a:r>
              <a:rPr lang="en-US" b="1" dirty="0"/>
              <a:t>(</a:t>
            </a:r>
            <a:r>
              <a:rPr lang="en-US" sz="2400" dirty="0"/>
              <a:t>The Chance (probability) of getting Heads is </a:t>
            </a:r>
            <a:r>
              <a:rPr lang="en-US" sz="2400" b="1" dirty="0"/>
              <a:t>50%</a:t>
            </a:r>
            <a:r>
              <a:rPr lang="en-US" sz="2400" dirty="0"/>
              <a:t>)</a:t>
            </a:r>
          </a:p>
          <a:p>
            <a:r>
              <a:rPr lang="en-US" dirty="0"/>
              <a:t>Probability theory is a part of mathematics that studies chance and uncertainty.</a:t>
            </a:r>
          </a:p>
          <a:p>
            <a:r>
              <a:rPr lang="en-US" dirty="0"/>
              <a:t>It is interesting and useful in many areas.</a:t>
            </a:r>
          </a:p>
          <a:p>
            <a:r>
              <a:rPr lang="en-US" dirty="0"/>
              <a:t>Words like "probable" and "possible" are common in daily life.</a:t>
            </a:r>
          </a:p>
          <a:p>
            <a:r>
              <a:rPr lang="en-US" dirty="0"/>
              <a:t>We use these words when we are sure about something.</a:t>
            </a:r>
          </a:p>
          <a:p>
            <a:r>
              <a:rPr lang="en-US" dirty="0"/>
              <a:t>They also show uncertainty about what might happen.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  <a:p>
            <a:pPr marL="271463" lvl="1" indent="0">
              <a:lnSpc>
                <a:spcPct val="100000"/>
              </a:lnSpc>
              <a:buNone/>
            </a:pPr>
            <a:endParaRPr lang="en-US" sz="2400" dirty="0"/>
          </a:p>
          <a:p>
            <a:pPr marL="271463" lvl="1" indent="0">
              <a:lnSpc>
                <a:spcPct val="100000"/>
              </a:lnSpc>
              <a:buNone/>
            </a:pPr>
            <a:endParaRPr lang="en-US" dirty="0"/>
          </a:p>
          <a:p>
            <a:pPr lvl="0"/>
            <a:endParaRPr lang="en-US" dirty="0"/>
          </a:p>
          <a:p>
            <a:pPr marL="0" lv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3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1224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GB" dirty="0"/>
                  <a:t>An integer is chosen at random from the first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GB" dirty="0"/>
                  <a:t> positive integers. What is the probability that the integer is divisible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dirty="0"/>
                  <a:t>?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224000"/>
              </a:xfrm>
              <a:prstGeom prst="rect">
                <a:avLst/>
              </a:prstGeom>
              <a:blipFill>
                <a:blip r:embed="rId2"/>
                <a:stretch>
                  <a:fillRect l="-1074" r="-1074" b="-49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6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248477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6DF7E2-687A-4110-9D71-A3760BFADB44}"/>
                  </a:ext>
                </a:extLst>
              </p:cNvPr>
              <p:cNvSpPr txBox="1"/>
              <p:nvPr/>
            </p:nvSpPr>
            <p:spPr>
              <a:xfrm>
                <a:off x="1594215" y="2248477"/>
                <a:ext cx="42668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Total integers from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</a:rPr>
                  <a:t>: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6DF7E2-687A-4110-9D71-A3760BFAD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2248477"/>
                <a:ext cx="4266835" cy="523220"/>
              </a:xfrm>
              <a:prstGeom prst="rect">
                <a:avLst/>
              </a:prstGeom>
              <a:blipFill>
                <a:blip r:embed="rId3"/>
                <a:stretch>
                  <a:fillRect l="-3004" t="-11628" r="-1574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C11A8F-DC44-48A4-8F1F-83D3E17670A0}"/>
                  </a:ext>
                </a:extLst>
              </p:cNvPr>
              <p:cNvSpPr txBox="1"/>
              <p:nvPr/>
            </p:nvSpPr>
            <p:spPr>
              <a:xfrm>
                <a:off x="1592773" y="2762186"/>
                <a:ext cx="86323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1C11A8F-DC44-48A4-8F1F-83D3E176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73" y="2762186"/>
                <a:ext cx="86323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7F9C32-AD9A-4647-8A9C-30E1C24A27CD}"/>
                  </a:ext>
                </a:extLst>
              </p:cNvPr>
              <p:cNvSpPr txBox="1"/>
              <p:nvPr/>
            </p:nvSpPr>
            <p:spPr>
              <a:xfrm>
                <a:off x="2383190" y="2758236"/>
                <a:ext cx="11665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7F9C32-AD9A-4647-8A9C-30E1C24A2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190" y="2758236"/>
                <a:ext cx="116653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A05E71A-AFC5-4430-8D7C-E80194FB2B12}"/>
                  </a:ext>
                </a:extLst>
              </p:cNvPr>
              <p:cNvSpPr txBox="1"/>
              <p:nvPr/>
            </p:nvSpPr>
            <p:spPr>
              <a:xfrm>
                <a:off x="1594218" y="3289304"/>
                <a:ext cx="65308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A05E71A-AFC5-4430-8D7C-E80194FB2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289304"/>
                <a:ext cx="653080" cy="523220"/>
              </a:xfrm>
              <a:prstGeom prst="rect">
                <a:avLst/>
              </a:prstGeom>
              <a:blipFill>
                <a:blip r:embed="rId6"/>
                <a:stretch>
                  <a:fillRect t="-11765" r="-4673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DA4023-4F8E-48BC-8D99-701CEDF2A832}"/>
                  </a:ext>
                </a:extLst>
              </p:cNvPr>
              <p:cNvSpPr txBox="1"/>
              <p:nvPr/>
            </p:nvSpPr>
            <p:spPr>
              <a:xfrm>
                <a:off x="2113868" y="3289018"/>
                <a:ext cx="351494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GB" i="0" dirty="0">
                    <a:latin typeface="+mj-lt"/>
                  </a:rPr>
                  <a:t>number is divisible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DA4023-4F8E-48BC-8D99-701CEDF2A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68" y="3289018"/>
                <a:ext cx="3514949" cy="523220"/>
              </a:xfrm>
              <a:prstGeom prst="rect">
                <a:avLst/>
              </a:prstGeom>
              <a:blipFill>
                <a:blip r:embed="rId7"/>
                <a:stretch>
                  <a:fillRect l="-3646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BD57E2-C3E3-4CFB-9D3B-54FC8D393048}"/>
                  </a:ext>
                </a:extLst>
              </p:cNvPr>
              <p:cNvSpPr txBox="1"/>
              <p:nvPr/>
            </p:nvSpPr>
            <p:spPr>
              <a:xfrm>
                <a:off x="2040850" y="4629962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BD57E2-C3E3-4CFB-9D3B-54FC8D39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50" y="4629962"/>
                <a:ext cx="90057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33BD1B-A76B-407E-8622-005C53568820}"/>
                  </a:ext>
                </a:extLst>
              </p:cNvPr>
              <p:cNvSpPr txBox="1"/>
              <p:nvPr/>
            </p:nvSpPr>
            <p:spPr>
              <a:xfrm>
                <a:off x="1594216" y="462996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33BD1B-A76B-407E-8622-005C53568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629962"/>
                <a:ext cx="5341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8CAA0D-B8BA-48CA-89DF-09865F6519E0}"/>
                  </a:ext>
                </a:extLst>
              </p:cNvPr>
              <p:cNvSpPr txBox="1"/>
              <p:nvPr/>
            </p:nvSpPr>
            <p:spPr>
              <a:xfrm>
                <a:off x="2831711" y="462996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8CAA0D-B8BA-48CA-89DF-09865F65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711" y="4629962"/>
                <a:ext cx="53412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1D30E8-1B2E-4501-84C7-61402E8E419A}"/>
                  </a:ext>
                </a:extLst>
              </p:cNvPr>
              <p:cNvSpPr txBox="1"/>
              <p:nvPr/>
            </p:nvSpPr>
            <p:spPr>
              <a:xfrm>
                <a:off x="6178665" y="4629962"/>
                <a:ext cx="9850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1D30E8-1B2E-4501-84C7-61402E8E4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65" y="4629962"/>
                <a:ext cx="98503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D9EB35-26E8-40E1-AFA7-BBCAAFCBB1CB}"/>
                  </a:ext>
                </a:extLst>
              </p:cNvPr>
              <p:cNvSpPr txBox="1"/>
              <p:nvPr/>
            </p:nvSpPr>
            <p:spPr>
              <a:xfrm>
                <a:off x="4456520" y="4629962"/>
                <a:ext cx="18265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33.33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D9EB35-26E8-40E1-AFA7-BBCAAFCB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520" y="4629962"/>
                <a:ext cx="182656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897876-09F9-415C-9D54-B15A4345CD69}"/>
                  </a:ext>
                </a:extLst>
              </p:cNvPr>
              <p:cNvSpPr txBox="1"/>
              <p:nvPr/>
            </p:nvSpPr>
            <p:spPr>
              <a:xfrm>
                <a:off x="3256127" y="4366075"/>
                <a:ext cx="1304812" cy="1050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200 </m:t>
                                  </m:r>
                                </m:num>
                                <m:den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897876-09F9-415C-9D54-B15A4345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127" y="4366075"/>
                <a:ext cx="1304812" cy="10509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8335E4-B10B-4650-BE79-AD44042D1482}"/>
                  </a:ext>
                </a:extLst>
              </p:cNvPr>
              <p:cNvSpPr txBox="1"/>
              <p:nvPr/>
            </p:nvSpPr>
            <p:spPr>
              <a:xfrm>
                <a:off x="1594218" y="3806625"/>
                <a:ext cx="65308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8335E4-B10B-4650-BE79-AD44042D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8" y="3806625"/>
                <a:ext cx="653080" cy="523220"/>
              </a:xfrm>
              <a:prstGeom prst="rect">
                <a:avLst/>
              </a:prstGeom>
              <a:blipFill>
                <a:blip r:embed="rId14"/>
                <a:stretch>
                  <a:fillRect t="-10465" r="-4673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57A542-0F4C-4ED9-B36C-DFA0DF7AB251}"/>
                  </a:ext>
                </a:extLst>
              </p:cNvPr>
              <p:cNvSpPr txBox="1"/>
              <p:nvPr/>
            </p:nvSpPr>
            <p:spPr>
              <a:xfrm>
                <a:off x="2113868" y="3806339"/>
                <a:ext cx="351494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GB" i="0" dirty="0">
                    <a:latin typeface="+mj-lt"/>
                  </a:rPr>
                  <a:t>number is divisible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57A542-0F4C-4ED9-B36C-DFA0DF7A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68" y="3806339"/>
                <a:ext cx="3514949" cy="523220"/>
              </a:xfrm>
              <a:prstGeom prst="rect">
                <a:avLst/>
              </a:prstGeom>
              <a:blipFill>
                <a:blip r:embed="rId15"/>
                <a:stretch>
                  <a:fillRect l="-3646" t="-10465" b="-33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6FFE17-141F-4625-8534-310BB2B376E1}"/>
                  </a:ext>
                </a:extLst>
              </p:cNvPr>
              <p:cNvSpPr txBox="1"/>
              <p:nvPr/>
            </p:nvSpPr>
            <p:spPr>
              <a:xfrm>
                <a:off x="2040850" y="5836137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6FFE17-141F-4625-8534-310BB2B37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50" y="5836137"/>
                <a:ext cx="90057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557392-6218-46FC-9C1C-1AC05227048F}"/>
                  </a:ext>
                </a:extLst>
              </p:cNvPr>
              <p:cNvSpPr txBox="1"/>
              <p:nvPr/>
            </p:nvSpPr>
            <p:spPr>
              <a:xfrm>
                <a:off x="1594216" y="5836137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557392-6218-46FC-9C1C-1AC052270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836137"/>
                <a:ext cx="53412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718AAB-153A-4E47-87C2-F80B99786B06}"/>
                  </a:ext>
                </a:extLst>
              </p:cNvPr>
              <p:cNvSpPr txBox="1"/>
              <p:nvPr/>
            </p:nvSpPr>
            <p:spPr>
              <a:xfrm>
                <a:off x="2831711" y="5836137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718AAB-153A-4E47-87C2-F80B99786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711" y="5836137"/>
                <a:ext cx="53412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8F87FC-33B8-40DF-9CB0-89A3E3DACFC1}"/>
                  </a:ext>
                </a:extLst>
              </p:cNvPr>
              <p:cNvSpPr txBox="1"/>
              <p:nvPr/>
            </p:nvSpPr>
            <p:spPr>
              <a:xfrm>
                <a:off x="5761332" y="5836137"/>
                <a:ext cx="9850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8F87FC-33B8-40DF-9CB0-89A3E3DAC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32" y="5836137"/>
                <a:ext cx="98503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E42060-DB8F-44A0-9E54-E33D5A333BA7}"/>
                  </a:ext>
                </a:extLst>
              </p:cNvPr>
              <p:cNvSpPr txBox="1"/>
              <p:nvPr/>
            </p:nvSpPr>
            <p:spPr>
              <a:xfrm>
                <a:off x="4456520" y="5836137"/>
                <a:ext cx="13048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25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E42060-DB8F-44A0-9E54-E33D5A333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520" y="5836137"/>
                <a:ext cx="130481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D0885E-FE0C-400E-807F-36E5E7B0AB7A}"/>
                  </a:ext>
                </a:extLst>
              </p:cNvPr>
              <p:cNvSpPr txBox="1"/>
              <p:nvPr/>
            </p:nvSpPr>
            <p:spPr>
              <a:xfrm>
                <a:off x="3256127" y="5541473"/>
                <a:ext cx="1304812" cy="1050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200 </m:t>
                                  </m:r>
                                </m:num>
                                <m:den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D0885E-FE0C-400E-807F-36E5E7B0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127" y="5541473"/>
                <a:ext cx="1304812" cy="10509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A261CE-94CB-4838-A96B-C453A567DB2D}"/>
                  </a:ext>
                </a:extLst>
              </p:cNvPr>
              <p:cNvSpPr txBox="1"/>
              <p:nvPr/>
            </p:nvSpPr>
            <p:spPr>
              <a:xfrm>
                <a:off x="6395909" y="2248477"/>
                <a:ext cx="153557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A261CE-94CB-4838-A96B-C453A567D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909" y="2248477"/>
                <a:ext cx="153557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849A1A-624E-40E5-8A53-F2EB9E485E1F}"/>
                  </a:ext>
                </a:extLst>
              </p:cNvPr>
              <p:cNvSpPr txBox="1"/>
              <p:nvPr/>
            </p:nvSpPr>
            <p:spPr>
              <a:xfrm>
                <a:off x="7802182" y="2248477"/>
                <a:ext cx="42318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849A1A-624E-40E5-8A53-F2EB9E485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182" y="2248477"/>
                <a:ext cx="423181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BED6F6C-4B2E-4175-ADD6-2E48CA4B1529}"/>
                  </a:ext>
                </a:extLst>
              </p:cNvPr>
              <p:cNvSpPr txBox="1"/>
              <p:nvPr/>
            </p:nvSpPr>
            <p:spPr>
              <a:xfrm>
                <a:off x="8160982" y="2248477"/>
                <a:ext cx="42318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BED6F6C-4B2E-4175-ADD6-2E48CA4B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82" y="2248477"/>
                <a:ext cx="42318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D21A9-6724-42FF-9E66-62649CFFEB98}"/>
                  </a:ext>
                </a:extLst>
              </p:cNvPr>
              <p:cNvSpPr txBox="1"/>
              <p:nvPr/>
            </p:nvSpPr>
            <p:spPr>
              <a:xfrm>
                <a:off x="7856715" y="4629962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D21A9-6724-42FF-9E66-62649CFFE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715" y="4629962"/>
                <a:ext cx="900571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C3A8222-1DA4-42FE-ADC9-3B30CE275232}"/>
                  </a:ext>
                </a:extLst>
              </p:cNvPr>
              <p:cNvSpPr txBox="1"/>
              <p:nvPr/>
            </p:nvSpPr>
            <p:spPr>
              <a:xfrm>
                <a:off x="7345080" y="4629962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C3A8222-1DA4-42FE-ADC9-3B30CE27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080" y="4629962"/>
                <a:ext cx="53412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B0F73C-5EE9-43C3-B194-E714A3049647}"/>
                  </a:ext>
                </a:extLst>
              </p:cNvPr>
              <p:cNvSpPr txBox="1"/>
              <p:nvPr/>
            </p:nvSpPr>
            <p:spPr>
              <a:xfrm>
                <a:off x="8643445" y="4396853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B0F73C-5EE9-43C3-B194-E714A3049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445" y="4396853"/>
                <a:ext cx="1502185" cy="98943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098D16-1F72-4AFB-9475-FD9EAC35CB05}"/>
                  </a:ext>
                </a:extLst>
              </p:cNvPr>
              <p:cNvSpPr txBox="1"/>
              <p:nvPr/>
            </p:nvSpPr>
            <p:spPr>
              <a:xfrm>
                <a:off x="10019839" y="4440680"/>
                <a:ext cx="1330332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098D16-1F72-4AFB-9475-FD9EAC35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39" y="4440680"/>
                <a:ext cx="1330332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BE9830-EA1E-4BE9-901D-78BDB50D122F}"/>
                  </a:ext>
                </a:extLst>
              </p:cNvPr>
              <p:cNvSpPr txBox="1"/>
              <p:nvPr/>
            </p:nvSpPr>
            <p:spPr>
              <a:xfrm>
                <a:off x="7856715" y="5836137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BE9830-EA1E-4BE9-901D-78BDB50D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715" y="5836137"/>
                <a:ext cx="900571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2D78E3-0AAA-470E-994E-153E64AEA905}"/>
                  </a:ext>
                </a:extLst>
              </p:cNvPr>
              <p:cNvSpPr txBox="1"/>
              <p:nvPr/>
            </p:nvSpPr>
            <p:spPr>
              <a:xfrm>
                <a:off x="7345080" y="5836137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2D78E3-0AAA-470E-994E-153E64AE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080" y="5836137"/>
                <a:ext cx="534127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1E4FF5-00CB-44D6-8785-94051AEA46A1}"/>
                  </a:ext>
                </a:extLst>
              </p:cNvPr>
              <p:cNvSpPr txBox="1"/>
              <p:nvPr/>
            </p:nvSpPr>
            <p:spPr>
              <a:xfrm>
                <a:off x="8643445" y="5603028"/>
                <a:ext cx="1502185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91E4FF5-00CB-44D6-8785-94051AEA4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445" y="5603028"/>
                <a:ext cx="1502185" cy="98943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58BEE3E-1DB8-42A6-A122-E16337380960}"/>
                  </a:ext>
                </a:extLst>
              </p:cNvPr>
              <p:cNvSpPr txBox="1"/>
              <p:nvPr/>
            </p:nvSpPr>
            <p:spPr>
              <a:xfrm>
                <a:off x="10019839" y="5646855"/>
                <a:ext cx="1330332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58BEE3E-1DB8-42A6-A122-E16337380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39" y="5646855"/>
                <a:ext cx="1330332" cy="9017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0951C9-C76A-4DFB-ACDC-58E9058FFA9A}"/>
                  </a:ext>
                </a:extLst>
              </p:cNvPr>
              <p:cNvSpPr txBox="1"/>
              <p:nvPr/>
            </p:nvSpPr>
            <p:spPr>
              <a:xfrm>
                <a:off x="8163723" y="2248477"/>
                <a:ext cx="384963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0951C9-C76A-4DFB-ACDC-58E9058F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723" y="2248477"/>
                <a:ext cx="384963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37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/>
      <p:bldP spid="40" grpId="0"/>
      <p:bldP spid="42" grpId="0"/>
      <p:bldP spid="49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 animBg="1"/>
      <p:bldP spid="38" grpId="0" animBg="1"/>
      <p:bldP spid="43" grpId="0" animBg="1"/>
      <p:bldP spid="43" grpId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65" grpId="0" animBg="1"/>
      <p:bldP spid="66" grpId="0" animBg="1"/>
      <p:bldP spid="6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2.2 ⇝ Example 6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D21A9-6724-42FF-9E66-62649CFFEB98}"/>
                  </a:ext>
                </a:extLst>
              </p:cNvPr>
              <p:cNvSpPr txBox="1"/>
              <p:nvPr/>
            </p:nvSpPr>
            <p:spPr>
              <a:xfrm>
                <a:off x="4003587" y="1036769"/>
                <a:ext cx="90057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CD21A9-6724-42FF-9E66-62649CFFE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587" y="1036769"/>
                <a:ext cx="90057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098D16-1F72-4AFB-9475-FD9EAC35CB05}"/>
                  </a:ext>
                </a:extLst>
              </p:cNvPr>
              <p:cNvSpPr txBox="1"/>
              <p:nvPr/>
            </p:nvSpPr>
            <p:spPr>
              <a:xfrm>
                <a:off x="4842980" y="847487"/>
                <a:ext cx="1405422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098D16-1F72-4AFB-9475-FD9EAC35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980" y="847487"/>
                <a:ext cx="1405422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BE9830-EA1E-4BE9-901D-78BDB50D122F}"/>
                  </a:ext>
                </a:extLst>
              </p:cNvPr>
              <p:cNvSpPr txBox="1"/>
              <p:nvPr/>
            </p:nvSpPr>
            <p:spPr>
              <a:xfrm>
                <a:off x="6265334" y="1024324"/>
                <a:ext cx="1540633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BE9830-EA1E-4BE9-901D-78BDB50D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334" y="1024324"/>
                <a:ext cx="154063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58BEE3E-1DB8-42A6-A122-E16337380960}"/>
                  </a:ext>
                </a:extLst>
              </p:cNvPr>
              <p:cNvSpPr txBox="1"/>
              <p:nvPr/>
            </p:nvSpPr>
            <p:spPr>
              <a:xfrm>
                <a:off x="7738581" y="821170"/>
                <a:ext cx="1330332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58BEE3E-1DB8-42A6-A122-E16337380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81" y="821170"/>
                <a:ext cx="1330332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2C4E77A-157D-4844-95A1-AA38F53F9167}"/>
                  </a:ext>
                </a:extLst>
              </p:cNvPr>
              <p:cNvSpPr txBox="1"/>
              <p:nvPr/>
            </p:nvSpPr>
            <p:spPr>
              <a:xfrm>
                <a:off x="644257" y="2494562"/>
                <a:ext cx="1192528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dirty="0">
                    <a:latin typeface="+mn-lt"/>
                  </a:rPr>
                  <a:t> :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2C4E77A-157D-4844-95A1-AA38F53F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57" y="2494562"/>
                <a:ext cx="1192528" cy="523220"/>
              </a:xfrm>
              <a:prstGeom prst="rect">
                <a:avLst/>
              </a:prstGeom>
              <a:blipFill>
                <a:blip r:embed="rId6"/>
                <a:stretch>
                  <a:fillRect t="-11628" r="-10256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5192E5B-DFE9-41D0-A004-AC8A7ADE6420}"/>
                  </a:ext>
                </a:extLst>
              </p:cNvPr>
              <p:cNvSpPr txBox="1"/>
              <p:nvPr/>
            </p:nvSpPr>
            <p:spPr>
              <a:xfrm>
                <a:off x="1792602" y="2494564"/>
                <a:ext cx="555646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number is divisible by both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lang="en-IN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5192E5B-DFE9-41D0-A004-AC8A7ADE6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02" y="2494564"/>
                <a:ext cx="5556466" cy="523220"/>
              </a:xfrm>
              <a:prstGeom prst="rect">
                <a:avLst/>
              </a:prstGeom>
              <a:blipFill>
                <a:blip r:embed="rId7"/>
                <a:stretch>
                  <a:fillRect l="-2193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D0BA8895-88D2-48AA-B78E-96AB878DB1D6}"/>
              </a:ext>
            </a:extLst>
          </p:cNvPr>
          <p:cNvSpPr txBox="1"/>
          <p:nvPr/>
        </p:nvSpPr>
        <p:spPr>
          <a:xfrm>
            <a:off x="1145539" y="3000847"/>
            <a:ext cx="64044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02060"/>
                </a:solidFill>
                <a:latin typeface="Cambria Math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b="0" i="0" dirty="0">
                <a:latin typeface="+mj-lt"/>
              </a:rPr>
              <a:t>i.e.</a:t>
            </a:r>
            <a:endParaRPr lang="en-IN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191129E-A6CC-40EE-AAE3-2AD5BB9CA4C9}"/>
                  </a:ext>
                </a:extLst>
              </p:cNvPr>
              <p:cNvSpPr txBox="1"/>
              <p:nvPr/>
            </p:nvSpPr>
            <p:spPr>
              <a:xfrm>
                <a:off x="1766780" y="3000848"/>
                <a:ext cx="558228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>
                    <a:latin typeface="+mn-lt"/>
                  </a:rPr>
                  <a:t>number is divisible by </a:t>
                </a:r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en-IN" dirty="0">
                    <a:latin typeface="+mn-lt"/>
                  </a:rPr>
                  <a:t>  [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lcm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dirty="0" smtClean="0">
                            <a:latin typeface="Cambria Math" panose="02040503050406030204" pitchFamily="18" charset="0"/>
                          </a:rPr>
                          <m:t>6, 8</m:t>
                        </m:r>
                      </m:e>
                    </m:d>
                  </m:oMath>
                </a14:m>
                <a:r>
                  <a:rPr lang="en-IN" dirty="0">
                    <a:latin typeface="+mn-lt"/>
                  </a:rPr>
                  <a:t> ]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191129E-A6CC-40EE-AAE3-2AD5BB9C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80" y="3000848"/>
                <a:ext cx="5582289" cy="523220"/>
              </a:xfrm>
              <a:prstGeom prst="rect">
                <a:avLst/>
              </a:prstGeom>
              <a:blipFill>
                <a:blip r:embed="rId8"/>
                <a:stretch>
                  <a:fillRect l="-2293" t="-11628" r="-1747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6F3515-9DA1-4B9D-A836-752DC025C137}"/>
                  </a:ext>
                </a:extLst>
              </p:cNvPr>
              <p:cNvSpPr txBox="1"/>
              <p:nvPr/>
            </p:nvSpPr>
            <p:spPr>
              <a:xfrm>
                <a:off x="1038682" y="3772129"/>
                <a:ext cx="153505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6F3515-9DA1-4B9D-A836-752DC025C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82" y="3772129"/>
                <a:ext cx="15350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4ABD6E-B370-4908-82B7-37D246993D14}"/>
                  </a:ext>
                </a:extLst>
              </p:cNvPr>
              <p:cNvSpPr txBox="1"/>
              <p:nvPr/>
            </p:nvSpPr>
            <p:spPr>
              <a:xfrm>
                <a:off x="611184" y="3772129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74ABD6E-B370-4908-82B7-37D246993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4" y="3772129"/>
                <a:ext cx="53412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2FE4C38-D5ED-44A2-8248-B87A4BAE4910}"/>
                  </a:ext>
                </a:extLst>
              </p:cNvPr>
              <p:cNvSpPr txBox="1"/>
              <p:nvPr/>
            </p:nvSpPr>
            <p:spPr>
              <a:xfrm>
                <a:off x="2392214" y="3772129"/>
                <a:ext cx="5341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2FE4C38-D5ED-44A2-8248-B87A4BAE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214" y="3772129"/>
                <a:ext cx="53412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E18839-F749-4E3F-AC70-04D12081DCA4}"/>
                  </a:ext>
                </a:extLst>
              </p:cNvPr>
              <p:cNvSpPr txBox="1"/>
              <p:nvPr/>
            </p:nvSpPr>
            <p:spPr>
              <a:xfrm>
                <a:off x="5195633" y="3772129"/>
                <a:ext cx="9850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E18839-F749-4E3F-AC70-04D12081D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633" y="3772129"/>
                <a:ext cx="98503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9BD83E6-D77B-4EAA-B020-873279DAFF11}"/>
                  </a:ext>
                </a:extLst>
              </p:cNvPr>
              <p:cNvSpPr txBox="1"/>
              <p:nvPr/>
            </p:nvSpPr>
            <p:spPr>
              <a:xfrm>
                <a:off x="3743473" y="3772129"/>
                <a:ext cx="18265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8.33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9BD83E6-D77B-4EAA-B020-873279DAF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473" y="3772129"/>
                <a:ext cx="182656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A4B8AEC-27D0-4BF4-B193-75EC93F6C6CE}"/>
                  </a:ext>
                </a:extLst>
              </p:cNvPr>
              <p:cNvSpPr txBox="1"/>
              <p:nvPr/>
            </p:nvSpPr>
            <p:spPr>
              <a:xfrm>
                <a:off x="2725680" y="3508243"/>
                <a:ext cx="1304812" cy="1050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200 </m:t>
                                  </m:r>
                                </m:num>
                                <m:den>
                                  <m: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A4B8AEC-27D0-4BF4-B193-75EC93F6C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680" y="3508243"/>
                <a:ext cx="1304812" cy="10509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6DB8E3D-6324-4B71-892C-914D2B08B095}"/>
                  </a:ext>
                </a:extLst>
              </p:cNvPr>
              <p:cNvSpPr txBox="1"/>
              <p:nvPr/>
            </p:nvSpPr>
            <p:spPr>
              <a:xfrm>
                <a:off x="1075585" y="4788129"/>
                <a:ext cx="163844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6DB8E3D-6324-4B71-892C-914D2B08B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585" y="4788129"/>
                <a:ext cx="163844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B9D1F98-DE2C-4A21-9504-96C9F75CF041}"/>
                  </a:ext>
                </a:extLst>
              </p:cNvPr>
              <p:cNvSpPr txBox="1"/>
              <p:nvPr/>
            </p:nvSpPr>
            <p:spPr>
              <a:xfrm>
                <a:off x="622588" y="4821995"/>
                <a:ext cx="53412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B9D1F98-DE2C-4A21-9504-96C9F75CF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8" y="4821995"/>
                <a:ext cx="53412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8E02D72-D11B-4C5F-A4A8-E2418A566788}"/>
                  </a:ext>
                </a:extLst>
              </p:cNvPr>
              <p:cNvSpPr txBox="1"/>
              <p:nvPr/>
            </p:nvSpPr>
            <p:spPr>
              <a:xfrm>
                <a:off x="2505435" y="4555020"/>
                <a:ext cx="1997112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8E02D72-D11B-4C5F-A4A8-E2418A566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35" y="4555020"/>
                <a:ext cx="1997112" cy="98943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3E914C5-C418-4D2B-B7E9-B4D7B30AD208}"/>
                  </a:ext>
                </a:extLst>
              </p:cNvPr>
              <p:cNvSpPr txBox="1"/>
              <p:nvPr/>
            </p:nvSpPr>
            <p:spPr>
              <a:xfrm>
                <a:off x="4427001" y="4632713"/>
                <a:ext cx="1330332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3E914C5-C418-4D2B-B7E9-B4D7B30AD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001" y="4632713"/>
                <a:ext cx="1330332" cy="9017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F4ADD4-6729-4093-BBB0-5CBF2FECE99D}"/>
                  </a:ext>
                </a:extLst>
              </p:cNvPr>
              <p:cNvSpPr txBox="1"/>
              <p:nvPr/>
            </p:nvSpPr>
            <p:spPr>
              <a:xfrm>
                <a:off x="1930364" y="1030399"/>
                <a:ext cx="86323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F4ADD4-6729-4093-BBB0-5CBF2FECE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64" y="1030399"/>
                <a:ext cx="86323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631080D-BE0A-4161-90F5-4CB53491739F}"/>
                  </a:ext>
                </a:extLst>
              </p:cNvPr>
              <p:cNvSpPr txBox="1"/>
              <p:nvPr/>
            </p:nvSpPr>
            <p:spPr>
              <a:xfrm>
                <a:off x="2720781" y="1026449"/>
                <a:ext cx="13432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631080D-BE0A-4161-90F5-4CB5349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781" y="1026449"/>
                <a:ext cx="1343220" cy="523220"/>
              </a:xfrm>
              <a:prstGeom prst="rect">
                <a:avLst/>
              </a:prstGeom>
              <a:blipFill>
                <a:blip r:embed="rId20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43468" y="103293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We have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ACF430-E667-4EF8-8F4B-5267826EB5E8}"/>
                  </a:ext>
                </a:extLst>
              </p:cNvPr>
              <p:cNvSpPr txBox="1"/>
              <p:nvPr/>
            </p:nvSpPr>
            <p:spPr>
              <a:xfrm>
                <a:off x="2429001" y="1742384"/>
                <a:ext cx="388713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0" dirty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 dirty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IN" b="1" i="0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IN" b="1" i="0" dirty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</m:oMath>
                  </m:oMathPara>
                </a14:m>
                <a:endParaRPr lang="en-IN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ACF430-E667-4EF8-8F4B-5267826EB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001" y="1742384"/>
                <a:ext cx="3887132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57F9B0-99D7-4E5F-9BDC-5C99051925FA}"/>
                  </a:ext>
                </a:extLst>
              </p:cNvPr>
              <p:cNvSpPr txBox="1"/>
              <p:nvPr/>
            </p:nvSpPr>
            <p:spPr>
              <a:xfrm>
                <a:off x="661187" y="1742384"/>
                <a:ext cx="153557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57F9B0-99D7-4E5F-9BDC-5C9905192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7" y="1742384"/>
                <a:ext cx="153557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DFC866-E077-46DA-AB6F-A23A39EC8FCC}"/>
                  </a:ext>
                </a:extLst>
              </p:cNvPr>
              <p:cNvSpPr txBox="1"/>
              <p:nvPr/>
            </p:nvSpPr>
            <p:spPr>
              <a:xfrm>
                <a:off x="2067460" y="1742384"/>
                <a:ext cx="42318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DFC866-E077-46DA-AB6F-A23A39EC8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460" y="1742384"/>
                <a:ext cx="423181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ACF430-E667-4EF8-8F4B-5267826EB5E8}"/>
                  </a:ext>
                </a:extLst>
              </p:cNvPr>
              <p:cNvSpPr txBox="1"/>
              <p:nvPr/>
            </p:nvSpPr>
            <p:spPr>
              <a:xfrm>
                <a:off x="8050868" y="3605051"/>
                <a:ext cx="3887132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b="1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b="0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ACF430-E667-4EF8-8F4B-5267826EB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868" y="3605051"/>
                <a:ext cx="388713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57F9B0-99D7-4E5F-9BDC-5C99051925FA}"/>
                  </a:ext>
                </a:extLst>
              </p:cNvPr>
              <p:cNvSpPr txBox="1"/>
              <p:nvPr/>
            </p:nvSpPr>
            <p:spPr>
              <a:xfrm>
                <a:off x="6283054" y="3605051"/>
                <a:ext cx="1535579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57F9B0-99D7-4E5F-9BDC-5C9905192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054" y="3605051"/>
                <a:ext cx="153557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DFC866-E077-46DA-AB6F-A23A39EC8FCC}"/>
                  </a:ext>
                </a:extLst>
              </p:cNvPr>
              <p:cNvSpPr txBox="1"/>
              <p:nvPr/>
            </p:nvSpPr>
            <p:spPr>
              <a:xfrm>
                <a:off x="7689327" y="3605051"/>
                <a:ext cx="42318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DFC866-E077-46DA-AB6F-A23A39EC8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327" y="3605051"/>
                <a:ext cx="42318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9E0277-D9FB-4FD0-AB65-545D4DD62608}"/>
                  </a:ext>
                </a:extLst>
              </p:cNvPr>
              <p:cNvSpPr txBox="1"/>
              <p:nvPr/>
            </p:nvSpPr>
            <p:spPr>
              <a:xfrm>
                <a:off x="7655461" y="4099316"/>
                <a:ext cx="1330332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9E0277-D9FB-4FD0-AB65-545D4DD62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461" y="4099316"/>
                <a:ext cx="1330332" cy="9017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A11076-6569-4B09-8920-A5746ACA567D}"/>
                  </a:ext>
                </a:extLst>
              </p:cNvPr>
              <p:cNvSpPr txBox="1"/>
              <p:nvPr/>
            </p:nvSpPr>
            <p:spPr>
              <a:xfrm>
                <a:off x="8858346" y="4099316"/>
                <a:ext cx="1330332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A11076-6569-4B09-8920-A5746ACA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346" y="4099316"/>
                <a:ext cx="1330332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755B8E-6FDF-4469-AA5F-63C4AC523C95}"/>
                  </a:ext>
                </a:extLst>
              </p:cNvPr>
              <p:cNvSpPr txBox="1"/>
              <p:nvPr/>
            </p:nvSpPr>
            <p:spPr>
              <a:xfrm>
                <a:off x="10168472" y="4099316"/>
                <a:ext cx="1330332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755B8E-6FDF-4469-AA5F-63C4AC523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472" y="4099316"/>
                <a:ext cx="1330332" cy="9017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301190-AA15-4C32-BE42-6D91438DE8CC}"/>
                  </a:ext>
                </a:extLst>
              </p:cNvPr>
              <p:cNvSpPr txBox="1"/>
              <p:nvPr/>
            </p:nvSpPr>
            <p:spPr>
              <a:xfrm>
                <a:off x="7655461" y="5226139"/>
                <a:ext cx="1005455" cy="90178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301190-AA15-4C32-BE42-6D91438D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461" y="5226139"/>
                <a:ext cx="1005455" cy="90178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DB8E3D-6324-4B71-892C-914D2B08B095}"/>
                  </a:ext>
                </a:extLst>
              </p:cNvPr>
              <p:cNvSpPr txBox="1"/>
              <p:nvPr/>
            </p:nvSpPr>
            <p:spPr>
              <a:xfrm>
                <a:off x="8221452" y="2011062"/>
                <a:ext cx="1638442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DB8E3D-6324-4B71-892C-914D2B08B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452" y="2011062"/>
                <a:ext cx="1638442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E02D72-D11B-4C5F-A4A8-E2418A566788}"/>
                  </a:ext>
                </a:extLst>
              </p:cNvPr>
              <p:cNvSpPr txBox="1"/>
              <p:nvPr/>
            </p:nvSpPr>
            <p:spPr>
              <a:xfrm>
                <a:off x="9651302" y="1777953"/>
                <a:ext cx="1997112" cy="98943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num>
                        <m:den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E02D72-D11B-4C5F-A4A8-E2418A566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302" y="1777953"/>
                <a:ext cx="1997112" cy="98943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7" grpId="0"/>
      <p:bldP spid="68" grpId="0"/>
      <p:bldP spid="69" grpId="0" animBg="1"/>
      <p:bldP spid="70" grpId="0" animBg="1"/>
      <p:bldP spid="71" grpId="0"/>
      <p:bldP spid="72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3</a:t>
            </a:r>
            <a:br>
              <a:rPr lang="en-US" dirty="0"/>
            </a:br>
            <a:r>
              <a:rPr lang="en-GB" dirty="0"/>
              <a:t>Conditional Probability and</a:t>
            </a:r>
            <a:br>
              <a:rPr lang="en-GB" dirty="0"/>
            </a:br>
            <a:r>
              <a:rPr lang="en-GB" dirty="0"/>
              <a:t>Independent Events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9679C-2DF0-466B-B15C-CBAFD44B6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191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The probability of an event occurring given that another event has already occurred is known as </a:t>
                </a:r>
                <a:r>
                  <a:rPr lang="en-US" b="1" dirty="0"/>
                  <a:t>conditional probability.</a:t>
                </a:r>
                <a:endParaRPr lang="en-IN" b="1" dirty="0"/>
              </a:p>
              <a:p>
                <a:pPr lvl="0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be any two events in same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0"/>
                <a:r>
                  <a:rPr lang="en-US" dirty="0"/>
                  <a:t>The probability of the occurrence of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when it is given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has already occurred is known as conditional probability.</a:t>
                </a:r>
                <a:endParaRPr lang="en-IN" dirty="0"/>
              </a:p>
              <a:p>
                <a:pPr lvl="0"/>
                <a:r>
                  <a:rPr lang="en-US" dirty="0"/>
                  <a:t>It is denoted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dirty="0"/>
                  <a:t> and read as “conditional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” and defined as follow:</a:t>
                </a:r>
                <a:endParaRPr lang="en-IN" dirty="0"/>
              </a:p>
              <a:p>
                <a:pPr marL="266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 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b="1" i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778778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Consider the experiment of tossing three fair coins. To find probability of “getting </a:t>
                </a:r>
                <a:r>
                  <a:rPr lang="en-US" b="1" dirty="0"/>
                  <a:t>at least two heads </a:t>
                </a:r>
                <a:r>
                  <a:rPr lang="en-US" dirty="0"/>
                  <a:t>given that </a:t>
                </a:r>
                <a:r>
                  <a:rPr lang="en-US" b="1" dirty="0"/>
                  <a:t>first coin shows tail</a:t>
                </a:r>
                <a:r>
                  <a:rPr lang="en-US" dirty="0"/>
                  <a:t>” is conditional probability. </a:t>
                </a:r>
                <a:endParaRPr lang="en-IN" dirty="0"/>
              </a:p>
              <a:p>
                <a:pPr marL="266700" lvl="1" indent="0">
                  <a:lnSpc>
                    <a:spcPct val="100000"/>
                  </a:lnSpc>
                  <a:buNone/>
                </a:pPr>
                <a:r>
                  <a:rPr lang="en-US" dirty="0"/>
                  <a:t>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HHH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, 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HHT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, 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HTH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, 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THH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, 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HTT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, 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, 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TTH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, 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TTT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dirty="0"/>
              </a:p>
              <a:p>
                <a:pPr marL="26670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266700" lvl="1" indent="0">
                  <a:lnSpc>
                    <a:spcPct val="100000"/>
                  </a:lnSpc>
                  <a:buNone/>
                </a:pPr>
                <a:r>
                  <a:rPr lang="en-US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 : at least two head appear</a:t>
                </a:r>
              </a:p>
              <a:p>
                <a:pPr marL="266700" lvl="1" indent="0">
                  <a:lnSpc>
                    <a:spcPct val="100000"/>
                  </a:lnSpc>
                  <a:buNone/>
                </a:pPr>
                <a:endParaRPr lang="en-IN" dirty="0"/>
              </a:p>
              <a:p>
                <a:pPr marL="266700" lvl="1" indent="0">
                  <a:lnSpc>
                    <a:spcPct val="100000"/>
                  </a:lnSpc>
                  <a:buNone/>
                </a:pPr>
                <a:r>
                  <a:rPr lang="en-US" dirty="0"/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dirty="0"/>
                  <a:t> : first coin shows tail </a:t>
                </a:r>
              </a:p>
              <a:p>
                <a:pPr marL="266700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78778"/>
                <a:ext cx="11929641" cy="5590565"/>
              </a:xfrm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C767B6-2784-416B-A6B0-52965A49765A}"/>
                  </a:ext>
                </a:extLst>
              </p:cNvPr>
              <p:cNvSpPr txBox="1"/>
              <p:nvPr/>
            </p:nvSpPr>
            <p:spPr>
              <a:xfrm>
                <a:off x="5217584" y="3113616"/>
                <a:ext cx="5048250" cy="607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HHH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HHT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HTH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THH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C767B6-2784-416B-A6B0-52965A497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584" y="3113616"/>
                <a:ext cx="5048250" cy="607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1C3402-9234-4EE9-B43B-38E43309EEFD}"/>
                  </a:ext>
                </a:extLst>
              </p:cNvPr>
              <p:cNvSpPr txBox="1"/>
              <p:nvPr/>
            </p:nvSpPr>
            <p:spPr>
              <a:xfrm>
                <a:off x="4489450" y="4196140"/>
                <a:ext cx="5048250" cy="607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THH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THT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TTH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TTT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1C3402-9234-4EE9-B43B-38E43309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450" y="4196140"/>
                <a:ext cx="5048250" cy="607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54A610-1821-4442-A8D2-855DD524DDB5}"/>
                  </a:ext>
                </a:extLst>
              </p:cNvPr>
              <p:cNvSpPr txBox="1"/>
              <p:nvPr/>
            </p:nvSpPr>
            <p:spPr>
              <a:xfrm>
                <a:off x="2210801" y="5834545"/>
                <a:ext cx="1407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54A610-1821-4442-A8D2-855DD524D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01" y="5834545"/>
                <a:ext cx="14077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6941F-E662-42FF-A5F5-40327543EEC1}"/>
                  </a:ext>
                </a:extLst>
              </p:cNvPr>
              <p:cNvSpPr txBox="1"/>
              <p:nvPr/>
            </p:nvSpPr>
            <p:spPr>
              <a:xfrm>
                <a:off x="408759" y="2555551"/>
                <a:ext cx="24529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6941F-E662-42FF-A5F5-40327543E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9" y="2555551"/>
                <a:ext cx="245297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EAE62A-CA9F-47BB-AFDC-74376F238BEA}"/>
                  </a:ext>
                </a:extLst>
              </p:cNvPr>
              <p:cNvSpPr txBox="1"/>
              <p:nvPr/>
            </p:nvSpPr>
            <p:spPr>
              <a:xfrm>
                <a:off x="425693" y="3675796"/>
                <a:ext cx="20635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EAE62A-CA9F-47BB-AFDC-74376F238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3" y="3675796"/>
                <a:ext cx="206350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91652F-262C-4A41-BC4A-F7642A4B5E45}"/>
                  </a:ext>
                </a:extLst>
              </p:cNvPr>
              <p:cNvSpPr txBox="1"/>
              <p:nvPr/>
            </p:nvSpPr>
            <p:spPr>
              <a:xfrm>
                <a:off x="408759" y="4718165"/>
                <a:ext cx="21651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91652F-262C-4A41-BC4A-F7642A4B5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9" y="4718165"/>
                <a:ext cx="216510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BCBAC7-8603-4381-9DCD-D41255CE0FB4}"/>
                  </a:ext>
                </a:extLst>
              </p:cNvPr>
              <p:cNvSpPr txBox="1"/>
              <p:nvPr/>
            </p:nvSpPr>
            <p:spPr>
              <a:xfrm>
                <a:off x="3458919" y="5601436"/>
                <a:ext cx="2175043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BCBAC7-8603-4381-9DCD-D41255CE0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19" y="5601436"/>
                <a:ext cx="2175043" cy="9894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4552" y="5140109"/>
                <a:ext cx="6470361" cy="586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5176" algn="just">
                  <a:lnSpc>
                    <a:spcPct val="125000"/>
                  </a:lnSpc>
                  <a:spcBef>
                    <a:spcPts val="1000"/>
                  </a:spcBef>
                </a:pPr>
                <a:r>
                  <a:rPr lang="en-US" sz="2800" dirty="0">
                    <a:solidFill>
                      <a:srgbClr val="002060"/>
                    </a:solidFill>
                  </a:rPr>
                  <a:t>Here,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has occurred before 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2" y="5140109"/>
                <a:ext cx="6470361" cy="586058"/>
              </a:xfrm>
              <a:prstGeom prst="rect">
                <a:avLst/>
              </a:prstGeom>
              <a:blipFill>
                <a:blip r:embed="rId10"/>
                <a:stretch>
                  <a:fillRect r="-1037" b="-29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3851" y="5766643"/>
                <a:ext cx="2238433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5176" algn="just">
                  <a:lnSpc>
                    <a:spcPct val="125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latin typeface="Roboto Condensed" panose="02000000000000000000" pitchFamily="2" charset="0"/>
                        </a:rPr>
                        <m:t>Now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latin typeface="Roboto Condensed" panose="02000000000000000000" pitchFamily="2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800" i="1">
                          <a:solidFill>
                            <a:srgbClr val="002060"/>
                          </a:solidFill>
                          <a:latin typeface="Roboto Condensed" panose="02000000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latin typeface="Roboto Condensed" panose="02000000000000000000" pitchFamily="2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800" i="1">
                          <a:solidFill>
                            <a:srgbClr val="002060"/>
                          </a:solidFill>
                          <a:latin typeface="Roboto Condensed" panose="02000000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rgbClr val="002060"/>
                          </a:solidFill>
                          <a:latin typeface="Roboto Condensed" panose="02000000000000000000" pitchFamily="2" charset="0"/>
                        </a:rPr>
                        <m:t>find</m:t>
                      </m:r>
                    </m:oMath>
                  </m:oMathPara>
                </a14:m>
                <a:endParaRPr lang="en-IN" sz="28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1" y="5766643"/>
                <a:ext cx="2238433" cy="6309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8" grpId="0"/>
      <p:bldP spid="9" grpId="0" uiExpand="1"/>
      <p:bldP spid="10" grpId="0" uiExpand="1"/>
      <p:bldP spid="11" grpId="0" uiExpand="1"/>
      <p:bldP spid="12" grpId="0"/>
      <p:bldP spid="3" grpId="0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C1EFC-C2EE-484F-8442-9290B91B55CD}"/>
                  </a:ext>
                </a:extLst>
              </p:cNvPr>
              <p:cNvSpPr txBox="1"/>
              <p:nvPr/>
            </p:nvSpPr>
            <p:spPr>
              <a:xfrm>
                <a:off x="431800" y="732825"/>
                <a:ext cx="5048250" cy="607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HHH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HHT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HTH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THH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C1EFC-C2EE-484F-8442-9290B91B5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732825"/>
                <a:ext cx="5048250" cy="607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8F2812-EDD7-4C50-B944-6A07EB55AC0A}"/>
                  </a:ext>
                </a:extLst>
              </p:cNvPr>
              <p:cNvSpPr txBox="1"/>
              <p:nvPr/>
            </p:nvSpPr>
            <p:spPr>
              <a:xfrm>
                <a:off x="5839949" y="735555"/>
                <a:ext cx="5048250" cy="607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THH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THT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TTH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, 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TTT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8F2812-EDD7-4C50-B944-6A07EB55A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949" y="735555"/>
                <a:ext cx="5048250" cy="607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B5C232-0BD9-454E-87AC-14E4D27B43AB}"/>
                  </a:ext>
                </a:extLst>
              </p:cNvPr>
              <p:cNvSpPr txBox="1"/>
              <p:nvPr/>
            </p:nvSpPr>
            <p:spPr>
              <a:xfrm>
                <a:off x="431800" y="2345866"/>
                <a:ext cx="27590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THH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B5C232-0BD9-454E-87AC-14E4D27B4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2345866"/>
                <a:ext cx="27590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DAFC79-B5BE-4E94-B43F-33ED3537D55A}"/>
                  </a:ext>
                </a:extLst>
              </p:cNvPr>
              <p:cNvSpPr txBox="1"/>
              <p:nvPr/>
            </p:nvSpPr>
            <p:spPr>
              <a:xfrm>
                <a:off x="431801" y="5422995"/>
                <a:ext cx="2175043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DAFC79-B5BE-4E94-B43F-33ED3537D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1" y="5422995"/>
                <a:ext cx="2175043" cy="989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781D67-1BED-4F7F-A4FA-ECB4DA8073FF}"/>
                  </a:ext>
                </a:extLst>
              </p:cNvPr>
              <p:cNvSpPr txBox="1"/>
              <p:nvPr/>
            </p:nvSpPr>
            <p:spPr>
              <a:xfrm>
                <a:off x="431800" y="3919857"/>
                <a:ext cx="3569687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781D67-1BED-4F7F-A4FA-ECB4DA80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3919857"/>
                <a:ext cx="3569687" cy="989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0CD2F5-4721-44F3-92BB-2E434FDEB833}"/>
                  </a:ext>
                </a:extLst>
              </p:cNvPr>
              <p:cNvSpPr txBox="1"/>
              <p:nvPr/>
            </p:nvSpPr>
            <p:spPr>
              <a:xfrm>
                <a:off x="6965439" y="3587874"/>
                <a:ext cx="1539654" cy="1277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8 </m:t>
                              </m:r>
                            </m:den>
                          </m:f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0CD2F5-4721-44F3-92BB-2E434FDEB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439" y="3587874"/>
                <a:ext cx="1539654" cy="12775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16D262-3FB9-4B8B-B3FD-381582E43079}"/>
                  </a:ext>
                </a:extLst>
              </p:cNvPr>
              <p:cNvSpPr txBox="1"/>
              <p:nvPr/>
            </p:nvSpPr>
            <p:spPr>
              <a:xfrm>
                <a:off x="6965439" y="5119451"/>
                <a:ext cx="972095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16D262-3FB9-4B8B-B3FD-381582E4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439" y="5119451"/>
                <a:ext cx="972095" cy="8991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0E2E9-5476-4A1F-AAE9-E436FC693B67}"/>
                  </a:ext>
                </a:extLst>
              </p:cNvPr>
              <p:cNvSpPr txBox="1"/>
              <p:nvPr/>
            </p:nvSpPr>
            <p:spPr>
              <a:xfrm>
                <a:off x="5601894" y="2578975"/>
                <a:ext cx="1407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50E2E9-5476-4A1F-AAE9-E436FC693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894" y="2578975"/>
                <a:ext cx="140777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9613D3-5F9D-47B4-BAEE-6496C8B64749}"/>
                  </a:ext>
                </a:extLst>
              </p:cNvPr>
              <p:cNvSpPr txBox="1"/>
              <p:nvPr/>
            </p:nvSpPr>
            <p:spPr>
              <a:xfrm>
                <a:off x="6962055" y="2345866"/>
                <a:ext cx="2175043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9613D3-5F9D-47B4-BAEE-6496C8B64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055" y="2345866"/>
                <a:ext cx="2175043" cy="9894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68A49-F75C-4150-ABB2-3214BC8F23DF}"/>
                  </a:ext>
                </a:extLst>
              </p:cNvPr>
              <p:cNvSpPr txBox="1"/>
              <p:nvPr/>
            </p:nvSpPr>
            <p:spPr>
              <a:xfrm>
                <a:off x="515951" y="1517108"/>
                <a:ext cx="165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368A49-F75C-4150-ABB2-3214BC8F2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51" y="1517108"/>
                <a:ext cx="16560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5F693A-2420-40F9-BAFD-9B2734ADE518}"/>
                  </a:ext>
                </a:extLst>
              </p:cNvPr>
              <p:cNvSpPr txBox="1"/>
              <p:nvPr/>
            </p:nvSpPr>
            <p:spPr>
              <a:xfrm>
                <a:off x="2435941" y="1517108"/>
                <a:ext cx="165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5F693A-2420-40F9-BAFD-9B2734ADE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41" y="1517108"/>
                <a:ext cx="16560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102A2E-735F-409A-B0AA-8859C2C002E2}"/>
                  </a:ext>
                </a:extLst>
              </p:cNvPr>
              <p:cNvSpPr txBox="1"/>
              <p:nvPr/>
            </p:nvSpPr>
            <p:spPr>
              <a:xfrm>
                <a:off x="4355930" y="1519086"/>
                <a:ext cx="165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102A2E-735F-409A-B0AA-8859C2C00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30" y="1519086"/>
                <a:ext cx="16560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3F467A-04A5-47C8-9A9A-529D2CCF601D}"/>
                  </a:ext>
                </a:extLst>
              </p:cNvPr>
              <p:cNvSpPr txBox="1"/>
              <p:nvPr/>
            </p:nvSpPr>
            <p:spPr>
              <a:xfrm>
                <a:off x="431800" y="3042269"/>
                <a:ext cx="23447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3F467A-04A5-47C8-9A9A-529D2CCF6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3042269"/>
                <a:ext cx="234474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9F99E8-FFD7-4906-9E04-16F96F3BA9B7}"/>
                  </a:ext>
                </a:extLst>
              </p:cNvPr>
              <p:cNvSpPr txBox="1"/>
              <p:nvPr/>
            </p:nvSpPr>
            <p:spPr>
              <a:xfrm>
                <a:off x="2606843" y="5438761"/>
                <a:ext cx="2175043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 </m:t>
                          </m:r>
                        </m:den>
                      </m:f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9F99E8-FFD7-4906-9E04-16F96F3BA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43" y="5438761"/>
                <a:ext cx="2175043" cy="9017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B30558-DB72-4F68-B09E-2E93A82E2398}"/>
                  </a:ext>
                </a:extLst>
              </p:cNvPr>
              <p:cNvSpPr txBox="1"/>
              <p:nvPr/>
            </p:nvSpPr>
            <p:spPr>
              <a:xfrm>
                <a:off x="3723599" y="3963683"/>
                <a:ext cx="95351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 </m:t>
                          </m:r>
                        </m:den>
                      </m:f>
                    </m:oMath>
                  </m:oMathPara>
                </a14:m>
                <a:endParaRPr lang="en-IN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BB30558-DB72-4F68-B09E-2E93A82E2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599" y="3963683"/>
                <a:ext cx="953512" cy="9017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6C98A6-DC2E-43AB-8448-DA8D9D506AA8}"/>
              </a:ext>
            </a:extLst>
          </p:cNvPr>
          <p:cNvCxnSpPr>
            <a:cxnSpLocks/>
          </p:cNvCxnSpPr>
          <p:nvPr/>
        </p:nvCxnSpPr>
        <p:spPr>
          <a:xfrm>
            <a:off x="5374430" y="2209800"/>
            <a:ext cx="0" cy="42250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4" grpId="0"/>
      <p:bldP spid="25" grpId="0"/>
      <p:bldP spid="2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be any three events of a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  <a:endParaRPr lang="en-IN" dirty="0"/>
              </a:p>
              <a:p>
                <a:pPr marL="26670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)&gt;0.</m:t>
                    </m:r>
                  </m:oMath>
                </a14:m>
                <a:endParaRPr lang="en-IN" dirty="0"/>
              </a:p>
              <a:p>
                <a:pPr lvl="0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be any two events of a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  <a:endParaRPr lang="en-IN" dirty="0"/>
              </a:p>
              <a:p>
                <a:pPr marL="26670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)&gt;0.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Conditional Probability </a:t>
            </a:r>
          </a:p>
        </p:txBody>
      </p:sp>
    </p:spTree>
    <p:extLst>
      <p:ext uri="{BB962C8B-B14F-4D97-AF65-F5344CB8AC3E}">
        <p14:creationId xmlns:p14="http://schemas.microsoft.com/office/powerpoint/2010/main" val="31759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b="1" dirty="0"/>
                  <a:t>Statement:</a:t>
                </a:r>
                <a:endParaRPr lang="en-IN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be any two events in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  <a:endParaRPr lang="en-IN" dirty="0"/>
              </a:p>
              <a:p>
                <a:pPr marL="541338" lvl="1" indent="0">
                  <a:buNone/>
                </a:pPr>
                <a:r>
                  <a:rPr lang="en-IN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≠0 </m:t>
                    </m:r>
                  </m:oMath>
                </a14:m>
                <a:endParaRPr lang="en-IN" dirty="0"/>
              </a:p>
              <a:p>
                <a:pPr marL="1973263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IN" dirty="0"/>
              </a:p>
              <a:p>
                <a:pPr marL="622300" lvl="1" indent="-355600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GB" dirty="0"/>
                  <a:t> be any three events in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GB" dirty="0"/>
                  <a:t>, then</a:t>
                </a:r>
              </a:p>
              <a:p>
                <a:pPr marL="625475" lvl="1" indent="0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Multiplicative Law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96392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be two events associated with the same random experiment,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are known as </a:t>
                </a:r>
                <a:r>
                  <a:rPr lang="en-US" b="1" dirty="0"/>
                  <a:t>independent</a:t>
                </a:r>
                <a:r>
                  <a:rPr lang="en-US" dirty="0"/>
                  <a:t> if and only if</a:t>
                </a:r>
                <a:endParaRPr lang="en-IN" dirty="0"/>
              </a:p>
              <a:p>
                <a:pPr marL="266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en-US" dirty="0"/>
                  <a:t>Furthermore, if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are independent events then</a:t>
                </a:r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4143EAA-0CE8-4C6C-B047-82CB8DD8AC3E}"/>
              </a:ext>
            </a:extLst>
          </p:cNvPr>
          <p:cNvSpPr/>
          <p:nvPr/>
        </p:nvSpPr>
        <p:spPr>
          <a:xfrm>
            <a:off x="8650514" y="3831771"/>
            <a:ext cx="3541485" cy="175467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1F7130-C7CD-49D7-85AF-72F6E99CB04C}"/>
                  </a:ext>
                </a:extLst>
              </p:cNvPr>
              <p:cNvSpPr txBox="1"/>
              <p:nvPr/>
            </p:nvSpPr>
            <p:spPr>
              <a:xfrm>
                <a:off x="8650514" y="3948042"/>
                <a:ext cx="3509954" cy="936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265113" lvl="0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2pPr>
                <a:lvl3pPr marL="90011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26206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16129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1" i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600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2600" b="1" i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600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600" b="1" i="1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600" b="1" i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1F7130-C7CD-49D7-85AF-72F6E99CB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514" y="3948042"/>
                <a:ext cx="3509954" cy="93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8B6AF-4A41-4CF9-B0D1-803C669B78DB}"/>
                  </a:ext>
                </a:extLst>
              </p:cNvPr>
              <p:cNvSpPr txBox="1"/>
              <p:nvPr/>
            </p:nvSpPr>
            <p:spPr>
              <a:xfrm>
                <a:off x="10084996" y="5046448"/>
                <a:ext cx="1346199" cy="54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lvl="0" indent="-265113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>
                    <a:solidFill>
                      <a:srgbClr val="002060"/>
                    </a:solidFill>
                  </a:defRPr>
                </a:lvl1pPr>
                <a:lvl2pPr marL="623888" lvl="1" indent="-352425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800" i="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2pPr>
                <a:lvl3pPr marL="90011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rgbClr val="002060"/>
                    </a:solidFill>
                  </a:defRPr>
                </a:lvl3pPr>
                <a:lvl4pPr marL="1262063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4pPr>
                <a:lvl5pPr marL="1612900" indent="-228600" algn="just">
                  <a:lnSpc>
                    <a:spcPct val="125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2800"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lvl="1" indent="0" algn="l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1" i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600" b="1" i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600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600" b="1" i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</m:oMath>
                  </m:oMathPara>
                </a14:m>
                <a:endParaRPr lang="en-IN" sz="2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8B6AF-4A41-4CF9-B0D1-803C669B7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996" y="5046448"/>
                <a:ext cx="1346199" cy="54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8FC743-E7AD-46A7-8D35-50CB5979860F}"/>
              </a:ext>
            </a:extLst>
          </p:cNvPr>
          <p:cNvCxnSpPr>
            <a:cxnSpLocks/>
          </p:cNvCxnSpPr>
          <p:nvPr/>
        </p:nvCxnSpPr>
        <p:spPr>
          <a:xfrm flipH="1">
            <a:off x="10881104" y="4526383"/>
            <a:ext cx="550091" cy="281661"/>
          </a:xfrm>
          <a:prstGeom prst="line">
            <a:avLst/>
          </a:prstGeom>
          <a:ln w="38100" cap="rnd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479BD0-F0FE-4D4D-B83A-D15C0B9285A0}"/>
              </a:ext>
            </a:extLst>
          </p:cNvPr>
          <p:cNvCxnSpPr>
            <a:cxnSpLocks/>
          </p:cNvCxnSpPr>
          <p:nvPr/>
        </p:nvCxnSpPr>
        <p:spPr>
          <a:xfrm flipH="1">
            <a:off x="11351097" y="4059632"/>
            <a:ext cx="550091" cy="281661"/>
          </a:xfrm>
          <a:prstGeom prst="line">
            <a:avLst/>
          </a:prstGeom>
          <a:ln w="38100" cap="rnd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0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7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7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2" grpId="0" animBg="1"/>
      <p:bldP spid="12" grpId="1" animBg="1"/>
      <p:bldP spid="5" grpId="0"/>
      <p:bldP spid="5" grpId="1"/>
      <p:bldP spid="6" grpId="0"/>
      <p:bldP spid="6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Three 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are known as </a:t>
                </a:r>
                <a:r>
                  <a:rPr lang="en-US" b="1" dirty="0"/>
                  <a:t>mutually independent </a:t>
                </a:r>
                <a:r>
                  <a:rPr lang="en-US" dirty="0"/>
                  <a:t>if</a:t>
                </a:r>
                <a:endParaRPr lang="en-IN" dirty="0"/>
              </a:p>
              <a:p>
                <a:pPr marL="174625" indent="0" algn="l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IN" dirty="0"/>
              </a:p>
              <a:p>
                <a:pPr marL="174625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endParaRPr lang="en-IN" dirty="0"/>
              </a:p>
              <a:p>
                <a:pPr marL="174625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endParaRPr lang="en-IN" dirty="0"/>
              </a:p>
              <a:p>
                <a:pPr marL="174625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endParaRPr lang="en-GB" dirty="0"/>
              </a:p>
              <a:p>
                <a:pPr marL="274638" indent="-274638"/>
                <a:r>
                  <a:rPr lang="en-GB" dirty="0"/>
                  <a:t>If the last condition is not satisfied, the events are said to be </a:t>
                </a:r>
                <a:r>
                  <a:rPr lang="en-GB" b="1" dirty="0"/>
                  <a:t>pairwise independent.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Mutually Independent Events</a:t>
            </a:r>
          </a:p>
        </p:txBody>
      </p:sp>
    </p:spTree>
    <p:extLst>
      <p:ext uri="{BB962C8B-B14F-4D97-AF65-F5344CB8AC3E}">
        <p14:creationId xmlns:p14="http://schemas.microsoft.com/office/powerpoint/2010/main" val="242634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1573B-CA90-43EC-9D0F-B94CEE07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6D6E4-2CDF-4CD2-9674-A490F9F9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en-US" dirty="0"/>
              <a:t>Probability helps in </a:t>
            </a:r>
            <a:r>
              <a:rPr lang="en-US" b="1" dirty="0"/>
              <a:t>understanding and managing uncertainty </a:t>
            </a:r>
            <a:r>
              <a:rPr lang="en-US" dirty="0"/>
              <a:t>in computers and real-life situations.</a:t>
            </a:r>
          </a:p>
          <a:p>
            <a:pPr>
              <a:spcAft>
                <a:spcPts val="300"/>
              </a:spcAft>
            </a:pPr>
            <a:r>
              <a:rPr lang="en-US" dirty="0"/>
              <a:t>It helps us make </a:t>
            </a:r>
            <a:r>
              <a:rPr lang="en-US" b="1" dirty="0"/>
              <a:t>better decisions, understand risks, and predict outcomes </a:t>
            </a:r>
            <a:r>
              <a:rPr lang="en-US" dirty="0"/>
              <a:t>using data.</a:t>
            </a:r>
          </a:p>
          <a:p>
            <a:pPr>
              <a:spcAft>
                <a:spcPts val="300"/>
              </a:spcAft>
            </a:pPr>
            <a:r>
              <a:rPr lang="en-US" dirty="0"/>
              <a:t>Probability is used to </a:t>
            </a:r>
            <a:r>
              <a:rPr lang="en-US" b="1" dirty="0"/>
              <a:t>determine how likely</a:t>
            </a:r>
            <a:r>
              <a:rPr lang="en-US" dirty="0"/>
              <a:t> an event is to happen.</a:t>
            </a:r>
          </a:p>
          <a:p>
            <a:pPr>
              <a:spcAft>
                <a:spcPts val="300"/>
              </a:spcAft>
            </a:pPr>
            <a:r>
              <a:rPr lang="en-US" dirty="0"/>
              <a:t>There are two main approaches in probability: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Classical Approach – Introduced by Blaise Pascal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Axiomatic Approach – Developed by A. Kolmogorov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02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Method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61050"/>
            <a:ext cx="10515600" cy="1500187"/>
          </a:xfrm>
        </p:spPr>
        <p:txBody>
          <a:bodyPr>
            <a:normAutofit/>
          </a:bodyPr>
          <a:lstStyle/>
          <a:p>
            <a:r>
              <a:rPr lang="en-GB" sz="2800" dirty="0"/>
              <a:t>Conditional Probability and Multiplicative Law of Probability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83403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41"/>
                <a:ext cx="11929645" cy="16864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3 </m:t>
                          </m:r>
                        </m:den>
                      </m:f>
                      <m:r>
                        <a:rPr lang="en-IN">
                          <a:latin typeface="Cambria Math" panose="02040503050406030204" pitchFamily="18" charset="0"/>
                        </a:rPr>
                        <m:t>, 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4 </m:t>
                          </m:r>
                        </m:den>
                      </m:f>
                      <m:r>
                        <a:rPr lang="en-IN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+mj-lt"/>
                        </a:rPr>
                        <m:t>and</m:t>
                      </m:r>
                      <m:r>
                        <m:rPr>
                          <m:nor/>
                        </m:rPr>
                        <a:rPr lang="en-US">
                          <a:latin typeface="+mj-lt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6 </m:t>
                          </m:r>
                        </m:den>
                      </m:f>
                      <m:r>
                        <a:rPr lang="en-IN">
                          <a:latin typeface="Cambria Math" panose="02040503050406030204" pitchFamily="18" charset="0"/>
                        </a:rPr>
                        <m:t>, </m:t>
                      </m:r>
                      <m:r>
                        <m:rPr>
                          <m:nor/>
                        </m:rPr>
                        <a:rPr lang="en-US">
                          <a:latin typeface="+mj-lt"/>
                        </a:rPr>
                        <m:t>then</m:t>
                      </m:r>
                      <m:r>
                        <m:rPr>
                          <m:nor/>
                        </m:rPr>
                        <a:rPr lang="en-US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+mj-lt"/>
                        </a:rPr>
                        <m:t>find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, 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+mj-lt"/>
                        </a:rPr>
                        <m:t>and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| 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41"/>
                <a:ext cx="11929645" cy="16864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1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71094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780B22-5592-46EE-A7C9-BD7C22132400}"/>
                  </a:ext>
                </a:extLst>
              </p:cNvPr>
              <p:cNvSpPr txBox="1"/>
              <p:nvPr/>
            </p:nvSpPr>
            <p:spPr>
              <a:xfrm>
                <a:off x="134998" y="3295024"/>
                <a:ext cx="60456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780B22-5592-46EE-A7C9-BD7C22132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98" y="3295024"/>
                <a:ext cx="604566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4C4526-D3A3-421F-A237-855F89883808}"/>
                  </a:ext>
                </a:extLst>
              </p:cNvPr>
              <p:cNvSpPr txBox="1"/>
              <p:nvPr/>
            </p:nvSpPr>
            <p:spPr>
              <a:xfrm>
                <a:off x="422865" y="5314114"/>
                <a:ext cx="3915072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4C4526-D3A3-421F-A237-855F89883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5" y="5314114"/>
                <a:ext cx="3915072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C0F378-DFB3-4B23-8533-4C93F74AFF41}"/>
                  </a:ext>
                </a:extLst>
              </p:cNvPr>
              <p:cNvSpPr txBox="1"/>
              <p:nvPr/>
            </p:nvSpPr>
            <p:spPr>
              <a:xfrm>
                <a:off x="7158096" y="2709855"/>
                <a:ext cx="25277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2. 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DC0F378-DFB3-4B23-8533-4C93F74AF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096" y="2709855"/>
                <a:ext cx="252777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7118FD-62D5-4203-B93B-878018B0C778}"/>
                  </a:ext>
                </a:extLst>
              </p:cNvPr>
              <p:cNvSpPr txBox="1"/>
              <p:nvPr/>
            </p:nvSpPr>
            <p:spPr>
              <a:xfrm>
                <a:off x="7210478" y="4650649"/>
                <a:ext cx="13866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3. 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7118FD-62D5-4203-B93B-878018B0C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478" y="4650649"/>
                <a:ext cx="1386656" cy="523220"/>
              </a:xfrm>
              <a:prstGeom prst="rect">
                <a:avLst/>
              </a:prstGeom>
              <a:blipFill>
                <a:blip r:embed="rId6"/>
                <a:stretch>
                  <a:fillRect r="-303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B282EA-96A6-4324-BC04-435DB598E92D}"/>
                  </a:ext>
                </a:extLst>
              </p:cNvPr>
              <p:cNvSpPr txBox="1"/>
              <p:nvPr/>
            </p:nvSpPr>
            <p:spPr>
              <a:xfrm>
                <a:off x="9047822" y="4417539"/>
                <a:ext cx="2106382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B282EA-96A6-4324-BC04-435DB598E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22" y="4417539"/>
                <a:ext cx="2106382" cy="989438"/>
              </a:xfrm>
              <a:prstGeom prst="rect">
                <a:avLst/>
              </a:prstGeom>
              <a:blipFill>
                <a:blip r:embed="rId7"/>
                <a:stretch>
                  <a:fillRect r="-28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738213-638B-4C0A-BAFB-0904EE4988C5}"/>
                  </a:ext>
                </a:extLst>
              </p:cNvPr>
              <p:cNvSpPr txBox="1"/>
              <p:nvPr/>
            </p:nvSpPr>
            <p:spPr>
              <a:xfrm>
                <a:off x="9046758" y="4895025"/>
                <a:ext cx="1301920" cy="1703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738213-638B-4C0A-BAFB-0904EE498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58" y="4895025"/>
                <a:ext cx="1301920" cy="1703928"/>
              </a:xfrm>
              <a:prstGeom prst="rect">
                <a:avLst/>
              </a:prstGeom>
              <a:blipFill>
                <a:blip r:embed="rId8"/>
                <a:stretch>
                  <a:fillRect r="-32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9F240E-3BC9-43F8-8F56-438A2AEC5625}"/>
                  </a:ext>
                </a:extLst>
              </p:cNvPr>
              <p:cNvSpPr txBox="1"/>
              <p:nvPr/>
            </p:nvSpPr>
            <p:spPr>
              <a:xfrm>
                <a:off x="10521022" y="5057130"/>
                <a:ext cx="1086386" cy="1332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9F240E-3BC9-43F8-8F56-438A2AEC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022" y="5057130"/>
                <a:ext cx="1086386" cy="13326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BD8EC7-4A22-4D8C-AC39-89BB77F70D53}"/>
              </a:ext>
            </a:extLst>
          </p:cNvPr>
          <p:cNvCxnSpPr>
            <a:cxnSpLocks/>
          </p:cNvCxnSpPr>
          <p:nvPr/>
        </p:nvCxnSpPr>
        <p:spPr>
          <a:xfrm>
            <a:off x="7153672" y="2709855"/>
            <a:ext cx="0" cy="37526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51A521-8697-483D-9338-72447AEACE93}"/>
                  </a:ext>
                </a:extLst>
              </p:cNvPr>
              <p:cNvSpPr txBox="1"/>
              <p:nvPr/>
            </p:nvSpPr>
            <p:spPr>
              <a:xfrm>
                <a:off x="4217391" y="5333869"/>
                <a:ext cx="1171163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51A521-8697-483D-9338-72447AEAC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391" y="5333869"/>
                <a:ext cx="1171163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FEF29FC-4F30-428C-A2AB-8BFD80F00131}"/>
                  </a:ext>
                </a:extLst>
              </p:cNvPr>
              <p:cNvSpPr txBox="1"/>
              <p:nvPr/>
            </p:nvSpPr>
            <p:spPr>
              <a:xfrm>
                <a:off x="9142741" y="2726789"/>
                <a:ext cx="25159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FEF29FC-4F30-428C-A2AB-8BFD80F0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741" y="2726789"/>
                <a:ext cx="25159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547954-F584-4F25-AA60-5D21188F42B4}"/>
                  </a:ext>
                </a:extLst>
              </p:cNvPr>
              <p:cNvSpPr txBox="1"/>
              <p:nvPr/>
            </p:nvSpPr>
            <p:spPr>
              <a:xfrm>
                <a:off x="9160467" y="3352776"/>
                <a:ext cx="1827490" cy="89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547954-F584-4F25-AA60-5D21188F4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467" y="3352776"/>
                <a:ext cx="1827490" cy="8991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AF8763-C4E3-4654-A2EC-B7E29B5420EA}"/>
                  </a:ext>
                </a:extLst>
              </p:cNvPr>
              <p:cNvSpPr txBox="1"/>
              <p:nvPr/>
            </p:nvSpPr>
            <p:spPr>
              <a:xfrm>
                <a:off x="10791911" y="3352776"/>
                <a:ext cx="1112222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AF8763-C4E3-4654-A2EC-B7E29B542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11" y="3352776"/>
                <a:ext cx="1112222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780B22-5592-46EE-A7C9-BD7C22132400}"/>
                  </a:ext>
                </a:extLst>
              </p:cNvPr>
              <p:cNvSpPr txBox="1"/>
              <p:nvPr/>
            </p:nvSpPr>
            <p:spPr>
              <a:xfrm>
                <a:off x="-84667" y="3989291"/>
                <a:ext cx="73998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′))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780B22-5592-46EE-A7C9-BD7C22132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667" y="3989291"/>
                <a:ext cx="739986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780B22-5592-46EE-A7C9-BD7C22132400}"/>
                  </a:ext>
                </a:extLst>
              </p:cNvPr>
              <p:cNvSpPr txBox="1"/>
              <p:nvPr/>
            </p:nvSpPr>
            <p:spPr>
              <a:xfrm>
                <a:off x="-67732" y="4548090"/>
                <a:ext cx="7145867" cy="737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780B22-5592-46EE-A7C9-BD7C22132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732" y="4548090"/>
                <a:ext cx="7145867" cy="7371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5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32" grpId="0"/>
      <p:bldP spid="35" grpId="0"/>
      <p:bldP spid="36" grpId="0"/>
      <p:bldP spid="37" grpId="0"/>
      <p:bldP spid="38" grpId="0"/>
      <p:bldP spid="44" grpId="0"/>
      <p:bldP spid="47" grpId="0"/>
      <p:bldP spid="49" grpId="0"/>
      <p:bldP spid="50" grpId="0"/>
      <p:bldP spid="23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41"/>
                <a:ext cx="11929645" cy="98943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If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                    ,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 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and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,</m:t>
                      </m:r>
                      <m:r>
                        <m:rPr>
                          <m:nor/>
                        </m:rPr>
                        <a:rPr lang="en-IN" b="0" i="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then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find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GB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                   .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41"/>
                <a:ext cx="11929645" cy="989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01391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3C558-0491-8555-55DE-5D8769497570}"/>
                  </a:ext>
                </a:extLst>
              </p:cNvPr>
              <p:cNvSpPr txBox="1"/>
              <p:nvPr/>
            </p:nvSpPr>
            <p:spPr>
              <a:xfrm>
                <a:off x="6571535" y="2042953"/>
                <a:ext cx="56204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3C558-0491-8555-55DE-5D8769497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535" y="2042953"/>
                <a:ext cx="562046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55CAA0-39EA-4E7C-8BCF-ECB559306EA9}"/>
                  </a:ext>
                </a:extLst>
              </p:cNvPr>
              <p:cNvSpPr txBox="1"/>
              <p:nvPr/>
            </p:nvSpPr>
            <p:spPr>
              <a:xfrm>
                <a:off x="6571535" y="2877561"/>
                <a:ext cx="5620465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55CAA0-39EA-4E7C-8BCF-ECB559306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535" y="2877561"/>
                <a:ext cx="5620465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E2A6C5-481D-4096-AC03-3ADB9B4B1C7F}"/>
                  </a:ext>
                </a:extLst>
              </p:cNvPr>
              <p:cNvSpPr txBox="1"/>
              <p:nvPr/>
            </p:nvSpPr>
            <p:spPr>
              <a:xfrm>
                <a:off x="6128115" y="3068012"/>
                <a:ext cx="5108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E2A6C5-481D-4096-AC03-3ADB9B4B1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15" y="3068012"/>
                <a:ext cx="5108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76BFB2-651C-493E-957C-79E677BB0830}"/>
                  </a:ext>
                </a:extLst>
              </p:cNvPr>
              <p:cNvSpPr txBox="1"/>
              <p:nvPr/>
            </p:nvSpPr>
            <p:spPr>
              <a:xfrm>
                <a:off x="6571536" y="4087913"/>
                <a:ext cx="4203508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76BFB2-651C-493E-957C-79E677BB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536" y="4087913"/>
                <a:ext cx="4203508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74913D-BAB6-443C-856D-5B937D0EAC74}"/>
                  </a:ext>
                </a:extLst>
              </p:cNvPr>
              <p:cNvSpPr txBox="1"/>
              <p:nvPr/>
            </p:nvSpPr>
            <p:spPr>
              <a:xfrm>
                <a:off x="6128114" y="4275785"/>
                <a:ext cx="5108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74913D-BAB6-443C-856D-5B937D0E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14" y="4275785"/>
                <a:ext cx="5108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D79139-120F-442C-9A44-30D59943C594}"/>
                  </a:ext>
                </a:extLst>
              </p:cNvPr>
              <p:cNvSpPr txBox="1"/>
              <p:nvPr/>
            </p:nvSpPr>
            <p:spPr>
              <a:xfrm>
                <a:off x="6571535" y="5298266"/>
                <a:ext cx="2820105" cy="89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D79139-120F-442C-9A44-30D59943C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535" y="5298266"/>
                <a:ext cx="2820105" cy="8991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9D866F-57DF-4EEB-B498-774639D1B5BD}"/>
                  </a:ext>
                </a:extLst>
              </p:cNvPr>
              <p:cNvSpPr txBox="1"/>
              <p:nvPr/>
            </p:nvSpPr>
            <p:spPr>
              <a:xfrm>
                <a:off x="6128116" y="5511008"/>
                <a:ext cx="5108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9D866F-57DF-4EEB-B498-774639D1B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16" y="5511008"/>
                <a:ext cx="5108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6F4594-3B0F-4138-A144-E446ED94CC27}"/>
                  </a:ext>
                </a:extLst>
              </p:cNvPr>
              <p:cNvSpPr txBox="1"/>
              <p:nvPr/>
            </p:nvSpPr>
            <p:spPr>
              <a:xfrm>
                <a:off x="1473199" y="2637976"/>
                <a:ext cx="18158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1.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6F4594-3B0F-4138-A144-E446ED94C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99" y="2637976"/>
                <a:ext cx="1815862" cy="523220"/>
              </a:xfrm>
              <a:prstGeom prst="rect">
                <a:avLst/>
              </a:prstGeom>
              <a:blipFill>
                <a:blip r:embed="rId10"/>
                <a:stretch>
                  <a:fillRect l="-7047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441F65-A30D-4FD2-A70A-A7C11C66EE36}"/>
                  </a:ext>
                </a:extLst>
              </p:cNvPr>
              <p:cNvSpPr txBox="1"/>
              <p:nvPr/>
            </p:nvSpPr>
            <p:spPr>
              <a:xfrm>
                <a:off x="3091307" y="2371001"/>
                <a:ext cx="2106382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441F65-A30D-4FD2-A70A-A7C11C6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7" y="2371001"/>
                <a:ext cx="2106382" cy="9894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518EFF-1920-457A-8423-98A05E1B4A14}"/>
                  </a:ext>
                </a:extLst>
              </p:cNvPr>
              <p:cNvSpPr txBox="1"/>
              <p:nvPr/>
            </p:nvSpPr>
            <p:spPr>
              <a:xfrm>
                <a:off x="3125173" y="3518375"/>
                <a:ext cx="1301920" cy="127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518EFF-1920-457A-8423-98A05E1B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73" y="3518375"/>
                <a:ext cx="1301920" cy="1278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9B7E1-E5ED-4A98-8F06-B76AFC98E973}"/>
                  </a:ext>
                </a:extLst>
              </p:cNvPr>
              <p:cNvSpPr txBox="1"/>
              <p:nvPr/>
            </p:nvSpPr>
            <p:spPr>
              <a:xfrm>
                <a:off x="3125173" y="4941961"/>
                <a:ext cx="1086386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59B7E1-E5ED-4A98-8F06-B76AFC98E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73" y="4941961"/>
                <a:ext cx="1086386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65E1B0-EA40-4559-9C3A-36FE08FA2B0A}"/>
              </a:ext>
            </a:extLst>
          </p:cNvPr>
          <p:cNvCxnSpPr>
            <a:cxnSpLocks/>
          </p:cNvCxnSpPr>
          <p:nvPr/>
        </p:nvCxnSpPr>
        <p:spPr>
          <a:xfrm>
            <a:off x="5882216" y="2246153"/>
            <a:ext cx="0" cy="4154470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2FAF7E-ACD8-4EA6-BDDE-461B8348E52B}"/>
                  </a:ext>
                </a:extLst>
              </p:cNvPr>
              <p:cNvSpPr txBox="1"/>
              <p:nvPr/>
            </p:nvSpPr>
            <p:spPr>
              <a:xfrm>
                <a:off x="405410" y="866953"/>
                <a:ext cx="1725013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GB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2FAF7E-ACD8-4EA6-BDDE-461B8348E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10" y="866953"/>
                <a:ext cx="1725013" cy="9017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4B9F21-E029-4C28-89A9-8AF8CA20B964}"/>
                  </a:ext>
                </a:extLst>
              </p:cNvPr>
              <p:cNvSpPr txBox="1"/>
              <p:nvPr/>
            </p:nvSpPr>
            <p:spPr>
              <a:xfrm>
                <a:off x="2175237" y="866953"/>
                <a:ext cx="1725013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GB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GB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4B9F21-E029-4C28-89A9-8AF8CA20B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237" y="866953"/>
                <a:ext cx="1725013" cy="8991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68639D-EA39-43A0-89A5-9AB95694D823}"/>
                  </a:ext>
                </a:extLst>
              </p:cNvPr>
              <p:cNvSpPr txBox="1"/>
              <p:nvPr/>
            </p:nvSpPr>
            <p:spPr>
              <a:xfrm>
                <a:off x="9392019" y="1104145"/>
                <a:ext cx="17250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GB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GB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68639D-EA39-43A0-89A5-9AB95694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019" y="1104145"/>
                <a:ext cx="172501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6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7" grpId="0"/>
      <p:bldP spid="28" grpId="0"/>
      <p:bldP spid="29" grpId="0"/>
      <p:bldP spid="30" grpId="0"/>
      <p:bldP spid="33" grpId="0"/>
      <p:bldP spid="34" grpId="0"/>
      <p:bldP spid="36" grpId="0"/>
      <p:bldP spid="37" grpId="0"/>
      <p:bldP spid="38" grpId="0"/>
      <p:bldP spid="3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2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441F65-A30D-4FD2-A70A-A7C11C66EE36}"/>
                  </a:ext>
                </a:extLst>
              </p:cNvPr>
              <p:cNvSpPr txBox="1"/>
              <p:nvPr/>
            </p:nvSpPr>
            <p:spPr>
              <a:xfrm>
                <a:off x="2970516" y="1759528"/>
                <a:ext cx="2106382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441F65-A30D-4FD2-A70A-A7C11C6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516" y="1759528"/>
                <a:ext cx="2106382" cy="989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518EFF-1920-457A-8423-98A05E1B4A14}"/>
                  </a:ext>
                </a:extLst>
              </p:cNvPr>
              <p:cNvSpPr txBox="1"/>
              <p:nvPr/>
            </p:nvSpPr>
            <p:spPr>
              <a:xfrm>
                <a:off x="2970516" y="2933825"/>
                <a:ext cx="1301920" cy="127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518EFF-1920-457A-8423-98A05E1B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516" y="2933825"/>
                <a:ext cx="1301920" cy="1278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2FAF7E-ACD8-4EA6-BDDE-461B8348E52B}"/>
                  </a:ext>
                </a:extLst>
              </p:cNvPr>
              <p:cNvSpPr txBox="1"/>
              <p:nvPr/>
            </p:nvSpPr>
            <p:spPr>
              <a:xfrm>
                <a:off x="1130711" y="879477"/>
                <a:ext cx="345112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002060"/>
                    </a:solidFill>
                    <a:latin typeface="+mj-lt"/>
                  </a:rPr>
                  <a:t>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GB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1 </m:t>
                        </m:r>
                      </m:num>
                      <m:den>
                        <m:r>
                          <a:rPr lang="en-GB" sz="2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3 </m:t>
                        </m:r>
                      </m:den>
                    </m:f>
                    <m:r>
                      <a:rPr lang="en-US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2FAF7E-ACD8-4EA6-BDDE-461B8348E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1" y="879477"/>
                <a:ext cx="3451122" cy="714683"/>
              </a:xfrm>
              <a:prstGeom prst="rect">
                <a:avLst/>
              </a:prstGeom>
              <a:blipFill>
                <a:blip r:embed="rId4"/>
                <a:stretch>
                  <a:fillRect l="-3527" b="-93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4B9F21-E029-4C28-89A9-8AF8CA20B964}"/>
                  </a:ext>
                </a:extLst>
              </p:cNvPr>
              <p:cNvSpPr txBox="1"/>
              <p:nvPr/>
            </p:nvSpPr>
            <p:spPr>
              <a:xfrm>
                <a:off x="4015136" y="734334"/>
                <a:ext cx="1725013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4B9F21-E029-4C28-89A9-8AF8CA20B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36" y="734334"/>
                <a:ext cx="1725013" cy="899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68639D-EA39-43A0-89A5-9AB95694D823}"/>
                  </a:ext>
                </a:extLst>
              </p:cNvPr>
              <p:cNvSpPr txBox="1"/>
              <p:nvPr/>
            </p:nvSpPr>
            <p:spPr>
              <a:xfrm>
                <a:off x="1190173" y="1992637"/>
                <a:ext cx="20822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</a:rPr>
                  <a:t>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GB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GB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GB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68639D-EA39-43A0-89A5-9AB95694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173" y="1992637"/>
                <a:ext cx="2082238" cy="523220"/>
              </a:xfrm>
              <a:prstGeom prst="rect">
                <a:avLst/>
              </a:prstGeom>
              <a:blipFill>
                <a:blip r:embed="rId6"/>
                <a:stretch>
                  <a:fillRect l="-584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EDE7C4-24D7-4400-B751-7C2B56A7F58F}"/>
                  </a:ext>
                </a:extLst>
              </p:cNvPr>
              <p:cNvSpPr txBox="1"/>
              <p:nvPr/>
            </p:nvSpPr>
            <p:spPr>
              <a:xfrm>
                <a:off x="6710326" y="1886075"/>
                <a:ext cx="29527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GB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EDE7C4-24D7-4400-B751-7C2B56A7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6" y="1886075"/>
                <a:ext cx="295276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2A1A3-B9D5-438D-ADCF-28A37A98147C}"/>
                  </a:ext>
                </a:extLst>
              </p:cNvPr>
              <p:cNvSpPr txBox="1"/>
              <p:nvPr/>
            </p:nvSpPr>
            <p:spPr>
              <a:xfrm>
                <a:off x="7639250" y="2431066"/>
                <a:ext cx="1725014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B2A1A3-B9D5-438D-ADCF-28A37A981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50" y="2431066"/>
                <a:ext cx="1725014" cy="8991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35081F-DD8A-4317-B04B-FC08B1ABDE0E}"/>
                  </a:ext>
                </a:extLst>
              </p:cNvPr>
              <p:cNvSpPr txBox="1"/>
              <p:nvPr/>
            </p:nvSpPr>
            <p:spPr>
              <a:xfrm>
                <a:off x="7639249" y="3351995"/>
                <a:ext cx="1053741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35081F-DD8A-4317-B04B-FC08B1ABD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249" y="3351995"/>
                <a:ext cx="1053741" cy="899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B1878A-0FAF-42F4-BC6F-8702092119E1}"/>
                  </a:ext>
                </a:extLst>
              </p:cNvPr>
              <p:cNvSpPr txBox="1"/>
              <p:nvPr/>
            </p:nvSpPr>
            <p:spPr>
              <a:xfrm>
                <a:off x="6710325" y="4458677"/>
                <a:ext cx="17250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B1878A-0FAF-42F4-BC6F-870209211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5" y="4458677"/>
                <a:ext cx="172501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C1776B-E048-4D87-A665-3E4BEF5BECD0}"/>
                  </a:ext>
                </a:extLst>
              </p:cNvPr>
              <p:cNvSpPr txBox="1"/>
              <p:nvPr/>
            </p:nvSpPr>
            <p:spPr>
              <a:xfrm>
                <a:off x="8186708" y="4458677"/>
                <a:ext cx="34080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GB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 </m:t>
                          </m:r>
                          <m:r>
                            <m:rPr>
                              <m:sty m:val="p"/>
                            </m:rPr>
                            <a:rPr lang="en-GB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C1776B-E048-4D87-A665-3E4BEF5B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708" y="4458677"/>
                <a:ext cx="340805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A9BBE4-E119-4852-BAA7-528183425CAD}"/>
                  </a:ext>
                </a:extLst>
              </p:cNvPr>
              <p:cNvSpPr txBox="1"/>
              <p:nvPr/>
            </p:nvSpPr>
            <p:spPr>
              <a:xfrm>
                <a:off x="5678362" y="837807"/>
                <a:ext cx="3236947" cy="70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12 </m:t>
                        </m:r>
                      </m:den>
                    </m:f>
                  </m:oMath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A9BBE4-E119-4852-BAA7-528183425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362" y="837807"/>
                <a:ext cx="3236947" cy="700833"/>
              </a:xfrm>
              <a:prstGeom prst="rect">
                <a:avLst/>
              </a:prstGeom>
              <a:blipFill>
                <a:blip r:embed="rId12"/>
                <a:stretch>
                  <a:fillRect l="-3766" b="-113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75F0E6D-DAB2-4E49-89E6-E3C3B1C0442D}"/>
                  </a:ext>
                </a:extLst>
              </p:cNvPr>
              <p:cNvSpPr txBox="1"/>
              <p:nvPr/>
            </p:nvSpPr>
            <p:spPr>
              <a:xfrm>
                <a:off x="8186708" y="5018163"/>
                <a:ext cx="2074551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75F0E6D-DAB2-4E49-89E6-E3C3B1C04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708" y="5018163"/>
                <a:ext cx="2074551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9BD0BB-7F85-4297-BD0E-9456DB080B37}"/>
                  </a:ext>
                </a:extLst>
              </p:cNvPr>
              <p:cNvSpPr txBox="1"/>
              <p:nvPr/>
            </p:nvSpPr>
            <p:spPr>
              <a:xfrm>
                <a:off x="10053913" y="5012318"/>
                <a:ext cx="975600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9BD0BB-7F85-4297-BD0E-9456DB080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913" y="5012318"/>
                <a:ext cx="975600" cy="9017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E33794-CDD5-4DAA-A0D0-C23217D46AAB}"/>
                  </a:ext>
                </a:extLst>
              </p:cNvPr>
              <p:cNvSpPr txBox="1"/>
              <p:nvPr/>
            </p:nvSpPr>
            <p:spPr>
              <a:xfrm>
                <a:off x="2970516" y="4397367"/>
                <a:ext cx="913805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E33794-CDD5-4DAA-A0D0-C23217D4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516" y="4397367"/>
                <a:ext cx="913805" cy="9017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00AFDF-2CD0-41F9-81E2-884F26A91CCE}"/>
              </a:ext>
            </a:extLst>
          </p:cNvPr>
          <p:cNvCxnSpPr>
            <a:cxnSpLocks/>
          </p:cNvCxnSpPr>
          <p:nvPr/>
        </p:nvCxnSpPr>
        <p:spPr>
          <a:xfrm>
            <a:off x="6425313" y="1633491"/>
            <a:ext cx="0" cy="4824459"/>
          </a:xfrm>
          <a:prstGeom prst="line">
            <a:avLst/>
          </a:prstGeom>
          <a:ln w="381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54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23" grpId="0"/>
      <p:bldP spid="24" grpId="0"/>
      <p:bldP spid="25" grpId="0"/>
      <p:bldP spid="26" grpId="0"/>
      <p:bldP spid="31" grpId="0"/>
      <p:bldP spid="32" grpId="0"/>
      <p:bldP spid="42" grpId="0"/>
      <p:bldP spid="43" grpId="0"/>
      <p:bldP spid="4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164676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algn="l">
                  <a:lnSpc>
                    <a:spcPct val="114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If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and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are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independent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events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, 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+mj-lt"/>
                        </a:rPr>
                        <m:t>with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 8 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, 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 8 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i="0" dirty="0">
                  <a:latin typeface="+mj-lt"/>
                </a:endParaRPr>
              </a:p>
              <a:p>
                <a:pPr algn="l">
                  <a:lnSpc>
                    <a:spcPct val="114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>
                          <a:latin typeface="+mj-lt"/>
                        </a:rPr>
                        <m:t>Find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i="0">
                          <a:latin typeface="Cambria Math" panose="02040503050406030204" pitchFamily="18" charset="0"/>
                        </a:rPr>
                        <m:t>, 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64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3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2671238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B86788-4E93-4C45-BD2E-B399F8B13909}"/>
                  </a:ext>
                </a:extLst>
              </p:cNvPr>
              <p:cNvSpPr txBox="1"/>
              <p:nvPr/>
            </p:nvSpPr>
            <p:spPr>
              <a:xfrm>
                <a:off x="1594216" y="2671237"/>
                <a:ext cx="60257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1.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B86788-4E93-4C45-BD2E-B399F8B1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671237"/>
                <a:ext cx="6025784" cy="523220"/>
              </a:xfrm>
              <a:prstGeom prst="rect">
                <a:avLst/>
              </a:prstGeom>
              <a:blipFill>
                <a:blip r:embed="rId3"/>
                <a:stretch>
                  <a:fillRect l="-2126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00E8E7-E162-4553-A4DC-112701301B7C}"/>
                  </a:ext>
                </a:extLst>
              </p:cNvPr>
              <p:cNvSpPr txBox="1"/>
              <p:nvPr/>
            </p:nvSpPr>
            <p:spPr>
              <a:xfrm>
                <a:off x="3380316" y="4278318"/>
                <a:ext cx="3566578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8 </m:t>
                              </m:r>
                            </m:den>
                          </m:f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8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00E8E7-E162-4553-A4DC-11270130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16" y="4278318"/>
                <a:ext cx="3566578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4987FF-390C-4CDB-85CE-1748AE7FF2C2}"/>
              </a:ext>
            </a:extLst>
          </p:cNvPr>
          <p:cNvCxnSpPr>
            <a:cxnSpLocks/>
          </p:cNvCxnSpPr>
          <p:nvPr/>
        </p:nvCxnSpPr>
        <p:spPr>
          <a:xfrm>
            <a:off x="481177" y="1668033"/>
            <a:ext cx="4424652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3EB467-8AF9-4EB2-876D-6176AAEC3E4B}"/>
                  </a:ext>
                </a:extLst>
              </p:cNvPr>
              <p:cNvSpPr txBox="1"/>
              <p:nvPr/>
            </p:nvSpPr>
            <p:spPr>
              <a:xfrm>
                <a:off x="3380315" y="5534876"/>
                <a:ext cx="1175973" cy="91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59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3EB467-8AF9-4EB2-876D-6176AAEC3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15" y="5534876"/>
                <a:ext cx="1175973" cy="910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F0D1E3-1D1A-4D58-B76C-3A65EA68090F}"/>
                  </a:ext>
                </a:extLst>
              </p:cNvPr>
              <p:cNvSpPr txBox="1"/>
              <p:nvPr/>
            </p:nvSpPr>
            <p:spPr>
              <a:xfrm>
                <a:off x="8077199" y="2817846"/>
                <a:ext cx="181575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GB" b="0" dirty="0">
                    <a:solidFill>
                      <a:srgbClr val="002060"/>
                    </a:solidFill>
                  </a:rPr>
                  <a:t>2.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IN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F0D1E3-1D1A-4D58-B76C-3A65EA68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199" y="2817846"/>
                <a:ext cx="1815751" cy="523220"/>
              </a:xfrm>
              <a:prstGeom prst="rect">
                <a:avLst/>
              </a:prstGeom>
              <a:blipFill>
                <a:blip r:embed="rId6"/>
                <a:stretch>
                  <a:fillRect l="-6711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8CF7CB-D2F5-4356-83EF-3D1F1B020BF1}"/>
                  </a:ext>
                </a:extLst>
              </p:cNvPr>
              <p:cNvSpPr txBox="1"/>
              <p:nvPr/>
            </p:nvSpPr>
            <p:spPr>
              <a:xfrm>
                <a:off x="9656914" y="2817846"/>
                <a:ext cx="12817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8CF7CB-D2F5-4356-83EF-3D1F1B020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914" y="2817846"/>
                <a:ext cx="128176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F78FBE-9A9A-4E33-A2F6-6EDAC93F0CE7}"/>
                  </a:ext>
                </a:extLst>
              </p:cNvPr>
              <p:cNvSpPr txBox="1"/>
              <p:nvPr/>
            </p:nvSpPr>
            <p:spPr>
              <a:xfrm>
                <a:off x="9656914" y="3473131"/>
                <a:ext cx="961881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F78FBE-9A9A-4E33-A2F6-6EDAC93F0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914" y="3473131"/>
                <a:ext cx="961881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03C8BC-64FA-4A05-A1C6-181383D4507D}"/>
                  </a:ext>
                </a:extLst>
              </p:cNvPr>
              <p:cNvSpPr txBox="1"/>
              <p:nvPr/>
            </p:nvSpPr>
            <p:spPr>
              <a:xfrm>
                <a:off x="8094134" y="4815581"/>
                <a:ext cx="184961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GB" dirty="0"/>
                  <a:t>3.</a:t>
                </a:r>
                <a:r>
                  <a:rPr lang="en-GB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03C8BC-64FA-4A05-A1C6-181383D45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134" y="4815581"/>
                <a:ext cx="1849617" cy="523220"/>
              </a:xfrm>
              <a:prstGeom prst="rect">
                <a:avLst/>
              </a:prstGeom>
              <a:blipFill>
                <a:blip r:embed="rId9"/>
                <a:stretch>
                  <a:fillRect l="-6931" t="-12791" b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E3D066-B26C-431C-8AF3-197A68CC96BE}"/>
                  </a:ext>
                </a:extLst>
              </p:cNvPr>
              <p:cNvSpPr txBox="1"/>
              <p:nvPr/>
            </p:nvSpPr>
            <p:spPr>
              <a:xfrm>
                <a:off x="9656914" y="4815581"/>
                <a:ext cx="12817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E3D066-B26C-431C-8AF3-197A68CC9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914" y="4815581"/>
                <a:ext cx="12817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8C7DB3-C64A-411F-86E9-C48370BAFCC0}"/>
                  </a:ext>
                </a:extLst>
              </p:cNvPr>
              <p:cNvSpPr txBox="1"/>
              <p:nvPr/>
            </p:nvSpPr>
            <p:spPr>
              <a:xfrm>
                <a:off x="9656913" y="5543661"/>
                <a:ext cx="961881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8C7DB3-C64A-411F-86E9-C48370BA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913" y="5543661"/>
                <a:ext cx="961881" cy="9017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A915F0-8326-4310-8E6F-F99F9DB562DD}"/>
                  </a:ext>
                </a:extLst>
              </p:cNvPr>
              <p:cNvSpPr txBox="1"/>
              <p:nvPr/>
            </p:nvSpPr>
            <p:spPr>
              <a:xfrm>
                <a:off x="3380315" y="3473131"/>
                <a:ext cx="2901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A915F0-8326-4310-8E6F-F99F9DB56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15" y="3473131"/>
                <a:ext cx="290158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2E0A2C-9178-4F54-8FD4-15F3262F45B8}"/>
                  </a:ext>
                </a:extLst>
              </p:cNvPr>
              <p:cNvSpPr txBox="1"/>
              <p:nvPr/>
            </p:nvSpPr>
            <p:spPr>
              <a:xfrm>
                <a:off x="6039469" y="3476423"/>
                <a:ext cx="20546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2E0A2C-9178-4F54-8FD4-15F3262F4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9" y="3476423"/>
                <a:ext cx="205466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1E2105-65F8-4953-8DE6-0660BEA0721E}"/>
              </a:ext>
            </a:extLst>
          </p:cNvPr>
          <p:cNvCxnSpPr>
            <a:cxnSpLocks/>
          </p:cNvCxnSpPr>
          <p:nvPr/>
        </p:nvCxnSpPr>
        <p:spPr>
          <a:xfrm>
            <a:off x="8018715" y="2683853"/>
            <a:ext cx="0" cy="38312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84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24" grpId="0"/>
      <p:bldP spid="18" grpId="0"/>
      <p:bldP spid="34" grpId="0"/>
      <p:bldP spid="35" grpId="0"/>
      <p:bldP spid="39" grpId="0"/>
      <p:bldP spid="40" grpId="0"/>
      <p:bldP spid="41" grpId="0"/>
      <p:bldP spid="42" grpId="0"/>
      <p:bldP spid="21" grpId="0"/>
      <p:bldP spid="2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127842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35000"/>
                  </a:lnSpc>
                </a:pPr>
                <a:r>
                  <a:rPr lang="en-US" dirty="0"/>
                  <a:t>A person is known to hit the target in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shots, whereas another person is known to hit the target in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out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shots. What is probability that target will be hit?</a:t>
                </a: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1278422"/>
              </a:xfrm>
              <a:prstGeom prst="rect">
                <a:avLst/>
              </a:prstGeom>
              <a:blipFill>
                <a:blip r:embed="rId2"/>
                <a:stretch>
                  <a:fillRect l="-1074" r="-1074" b="-6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4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230289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125161-A7C4-4F5D-93B1-42B909DCD2C4}"/>
                  </a:ext>
                </a:extLst>
              </p:cNvPr>
              <p:cNvSpPr txBox="1"/>
              <p:nvPr/>
            </p:nvSpPr>
            <p:spPr>
              <a:xfrm>
                <a:off x="1594215" y="2302899"/>
                <a:ext cx="5184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</a:rPr>
                  <a:t>the first person hits the target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125161-A7C4-4F5D-93B1-42B909DCD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2302899"/>
                <a:ext cx="5184955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B74DA1-E627-4C1A-A2D7-A1ECC25A4F16}"/>
                  </a:ext>
                </a:extLst>
              </p:cNvPr>
              <p:cNvSpPr txBox="1"/>
              <p:nvPr/>
            </p:nvSpPr>
            <p:spPr>
              <a:xfrm>
                <a:off x="1594215" y="2861086"/>
                <a:ext cx="53902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</a:rPr>
                  <a:t>the </a:t>
                </a:r>
                <a:r>
                  <a:rPr lang="en-IN" sz="2800" dirty="0">
                    <a:solidFill>
                      <a:srgbClr val="002060"/>
                    </a:solidFill>
                  </a:rPr>
                  <a:t>second</a:t>
                </a:r>
                <a:r>
                  <a:rPr lang="en-GB" sz="2800" dirty="0">
                    <a:solidFill>
                      <a:srgbClr val="002060"/>
                    </a:solidFill>
                  </a:rPr>
                  <a:t> person hits the target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0B74DA1-E627-4C1A-A2D7-A1ECC25A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2861086"/>
                <a:ext cx="5390236" cy="523220"/>
              </a:xfrm>
              <a:prstGeom prst="rect">
                <a:avLst/>
              </a:prstGeom>
              <a:blipFill>
                <a:blip r:embed="rId4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FA85F4-C89D-472F-8BF1-321C5B60F572}"/>
                  </a:ext>
                </a:extLst>
              </p:cNvPr>
              <p:cNvSpPr txBox="1"/>
              <p:nvPr/>
            </p:nvSpPr>
            <p:spPr>
              <a:xfrm>
                <a:off x="1594215" y="3453225"/>
                <a:ext cx="1889212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FA85F4-C89D-472F-8BF1-321C5B60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3453225"/>
                <a:ext cx="1889212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44B652-F002-4F33-A735-5F610BEA29AE}"/>
                  </a:ext>
                </a:extLst>
              </p:cNvPr>
              <p:cNvSpPr txBox="1"/>
              <p:nvPr/>
            </p:nvSpPr>
            <p:spPr>
              <a:xfrm>
                <a:off x="3646098" y="3453225"/>
                <a:ext cx="1889208" cy="89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44B652-F002-4F33-A735-5F610BEA2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098" y="3453225"/>
                <a:ext cx="1889208" cy="899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6149301-A8C3-4B27-A42A-6F30E24530EB}"/>
              </a:ext>
            </a:extLst>
          </p:cNvPr>
          <p:cNvSpPr txBox="1"/>
          <p:nvPr/>
        </p:nvSpPr>
        <p:spPr>
          <a:xfrm>
            <a:off x="1655607" y="4447685"/>
            <a:ext cx="7625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002060"/>
                </a:solidFill>
              </a:rPr>
              <a:t>To find the probability that the target will be hit, 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545C03-B501-4B8C-ADF8-5BF508A35868}"/>
                  </a:ext>
                </a:extLst>
              </p:cNvPr>
              <p:cNvSpPr txBox="1"/>
              <p:nvPr/>
            </p:nvSpPr>
            <p:spPr>
              <a:xfrm>
                <a:off x="1655607" y="5738207"/>
                <a:ext cx="15447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545C03-B501-4B8C-ADF8-5BF508A35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607" y="5738207"/>
                <a:ext cx="15447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F4E57DB-8179-4DA4-B49D-ED3B67958BF3}"/>
              </a:ext>
            </a:extLst>
          </p:cNvPr>
          <p:cNvSpPr txBox="1"/>
          <p:nvPr/>
        </p:nvSpPr>
        <p:spPr>
          <a:xfrm>
            <a:off x="1655606" y="4962141"/>
            <a:ext cx="10536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002060"/>
                </a:solidFill>
              </a:rPr>
              <a:t>we need the probability that </a:t>
            </a:r>
            <a:r>
              <a:rPr lang="en-GB" sz="2800" b="1" dirty="0">
                <a:solidFill>
                  <a:srgbClr val="FF0000"/>
                </a:solidFill>
              </a:rPr>
              <a:t>at least one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sz="2800" dirty="0">
                <a:solidFill>
                  <a:srgbClr val="002060"/>
                </a:solidFill>
              </a:rPr>
              <a:t>of the two persons hits the target.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E99C47-C712-48BE-8475-C6C32223738C}"/>
                  </a:ext>
                </a:extLst>
              </p:cNvPr>
              <p:cNvSpPr txBox="1"/>
              <p:nvPr/>
            </p:nvSpPr>
            <p:spPr>
              <a:xfrm>
                <a:off x="3121886" y="5738207"/>
                <a:ext cx="42318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E99C47-C712-48BE-8475-C6C322237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886" y="5738207"/>
                <a:ext cx="4231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61DB6A-2E6D-447D-8ED1-2B3519E10216}"/>
                  </a:ext>
                </a:extLst>
              </p:cNvPr>
              <p:cNvSpPr txBox="1"/>
              <p:nvPr/>
            </p:nvSpPr>
            <p:spPr>
              <a:xfrm>
                <a:off x="3483427" y="5738207"/>
                <a:ext cx="384963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61DB6A-2E6D-447D-8ED1-2B3519E1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7" y="5738207"/>
                <a:ext cx="38496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4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/>
      <p:bldP spid="35" grpId="0"/>
      <p:bldP spid="37" grpId="0"/>
      <p:bldP spid="38" grpId="0"/>
      <p:bldP spid="28" grpId="0"/>
      <p:bldP spid="29" grpId="0"/>
      <p:bldP spid="31" grpId="0"/>
      <p:bldP spid="42" grpId="0" animBg="1"/>
      <p:bldP spid="4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4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FA85F4-C89D-472F-8BF1-321C5B60F572}"/>
                  </a:ext>
                </a:extLst>
              </p:cNvPr>
              <p:cNvSpPr txBox="1"/>
              <p:nvPr/>
            </p:nvSpPr>
            <p:spPr>
              <a:xfrm>
                <a:off x="1058580" y="776078"/>
                <a:ext cx="1889212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FA85F4-C89D-472F-8BF1-321C5B60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80" y="776078"/>
                <a:ext cx="188921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44B652-F002-4F33-A735-5F610BEA29AE}"/>
                  </a:ext>
                </a:extLst>
              </p:cNvPr>
              <p:cNvSpPr txBox="1"/>
              <p:nvPr/>
            </p:nvSpPr>
            <p:spPr>
              <a:xfrm>
                <a:off x="3483427" y="776078"/>
                <a:ext cx="1889208" cy="89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44B652-F002-4F33-A735-5F610BEA2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7" y="776078"/>
                <a:ext cx="1889208" cy="899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545C03-B501-4B8C-ADF8-5BF508A35868}"/>
                  </a:ext>
                </a:extLst>
              </p:cNvPr>
              <p:cNvSpPr txBox="1"/>
              <p:nvPr/>
            </p:nvSpPr>
            <p:spPr>
              <a:xfrm>
                <a:off x="1058580" y="2905734"/>
                <a:ext cx="15447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545C03-B501-4B8C-ADF8-5BF508A35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80" y="2905734"/>
                <a:ext cx="15447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E99C47-C712-48BE-8475-C6C32223738C}"/>
                  </a:ext>
                </a:extLst>
              </p:cNvPr>
              <p:cNvSpPr txBox="1"/>
              <p:nvPr/>
            </p:nvSpPr>
            <p:spPr>
              <a:xfrm>
                <a:off x="2524859" y="2905734"/>
                <a:ext cx="423181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E99C47-C712-48BE-8475-C6C322237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59" y="2905734"/>
                <a:ext cx="4231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61DB6A-2E6D-447D-8ED1-2B3519E10216}"/>
                  </a:ext>
                </a:extLst>
              </p:cNvPr>
              <p:cNvSpPr txBox="1"/>
              <p:nvPr/>
            </p:nvSpPr>
            <p:spPr>
              <a:xfrm>
                <a:off x="2886400" y="2905734"/>
                <a:ext cx="384963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i="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61DB6A-2E6D-447D-8ED1-2B3519E1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400" y="2905734"/>
                <a:ext cx="384963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C945DF-31DE-4695-82B8-3C533BF587F7}"/>
              </a:ext>
            </a:extLst>
          </p:cNvPr>
          <p:cNvSpPr txBox="1"/>
          <p:nvPr/>
        </p:nvSpPr>
        <p:spPr>
          <a:xfrm>
            <a:off x="1058580" y="1651867"/>
            <a:ext cx="11104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002060"/>
                </a:solidFill>
              </a:rPr>
              <a:t>Since, the probability of one person hitting the target does not affect the other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0E92AF-B223-45F0-A8B1-0034D6136A9B}"/>
                  </a:ext>
                </a:extLst>
              </p:cNvPr>
              <p:cNvSpPr txBox="1"/>
              <p:nvPr/>
            </p:nvSpPr>
            <p:spPr>
              <a:xfrm>
                <a:off x="2524859" y="4286252"/>
                <a:ext cx="3566578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0E92AF-B223-45F0-A8B1-0034D6136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59" y="4286252"/>
                <a:ext cx="3566578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3D9298-BE81-47F2-9ECF-F9FA563340AB}"/>
                  </a:ext>
                </a:extLst>
              </p:cNvPr>
              <p:cNvSpPr txBox="1"/>
              <p:nvPr/>
            </p:nvSpPr>
            <p:spPr>
              <a:xfrm>
                <a:off x="2524859" y="5513773"/>
                <a:ext cx="1175973" cy="91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3D9298-BE81-47F2-9ECF-F9FA56334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59" y="5513773"/>
                <a:ext cx="1175973" cy="9105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23AF8D-A078-457A-9CD1-A624F3BC5D5E}"/>
                  </a:ext>
                </a:extLst>
              </p:cNvPr>
              <p:cNvSpPr txBox="1"/>
              <p:nvPr/>
            </p:nvSpPr>
            <p:spPr>
              <a:xfrm>
                <a:off x="2524859" y="3595993"/>
                <a:ext cx="2901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23AF8D-A078-457A-9CD1-A624F3BC5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59" y="3595993"/>
                <a:ext cx="290158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0DFC2C-74E2-4FC5-A993-8FD5DF6E48BC}"/>
                  </a:ext>
                </a:extLst>
              </p:cNvPr>
              <p:cNvSpPr txBox="1"/>
              <p:nvPr/>
            </p:nvSpPr>
            <p:spPr>
              <a:xfrm>
                <a:off x="5192674" y="3599036"/>
                <a:ext cx="1930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0DFC2C-74E2-4FC5-A993-8FD5DF6E4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674" y="3599036"/>
                <a:ext cx="1930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B2ED7C-4629-485B-8D21-D07566DFFEC2}"/>
                  </a:ext>
                </a:extLst>
              </p:cNvPr>
              <p:cNvSpPr txBox="1"/>
              <p:nvPr/>
            </p:nvSpPr>
            <p:spPr>
              <a:xfrm>
                <a:off x="1058581" y="2213375"/>
                <a:ext cx="46601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and</m:t>
                      </m:r>
                      <m:r>
                        <a:rPr lang="en-GB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GB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are</m:t>
                      </m:r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independent</m:t>
                      </m:r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rgbClr val="FF0000"/>
                          </a:solidFill>
                          <a:latin typeface="+mj-lt"/>
                        </a:rPr>
                        <m:t>events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B2ED7C-4629-485B-8D21-D07566DFF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81" y="2213375"/>
                <a:ext cx="466010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9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0" grpId="0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>
          <a:xfrm>
            <a:off x="131176" y="867838"/>
            <a:ext cx="11929645" cy="51062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5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 market survey was conducted in four cities to find out the preference for brand X soap. The responses are shown below: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342469-8C84-4EAD-B1BE-4F5A830D0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39229"/>
              </p:ext>
            </p:extLst>
          </p:nvPr>
        </p:nvGraphicFramePr>
        <p:xfrm>
          <a:off x="350251" y="1858729"/>
          <a:ext cx="7941518" cy="230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8428">
                  <a:extLst>
                    <a:ext uri="{9D8B030D-6E8A-4147-A177-3AD203B41FA5}">
                      <a16:colId xmlns:a16="http://schemas.microsoft.com/office/drawing/2014/main" val="2433329078"/>
                    </a:ext>
                  </a:extLst>
                </a:gridCol>
                <a:gridCol w="1236618">
                  <a:extLst>
                    <a:ext uri="{9D8B030D-6E8A-4147-A177-3AD203B41FA5}">
                      <a16:colId xmlns:a16="http://schemas.microsoft.com/office/drawing/2014/main" val="3464893450"/>
                    </a:ext>
                  </a:extLst>
                </a:gridCol>
                <a:gridCol w="1236618">
                  <a:extLst>
                    <a:ext uri="{9D8B030D-6E8A-4147-A177-3AD203B41FA5}">
                      <a16:colId xmlns:a16="http://schemas.microsoft.com/office/drawing/2014/main" val="3857945437"/>
                    </a:ext>
                  </a:extLst>
                </a:gridCol>
                <a:gridCol w="1236618">
                  <a:extLst>
                    <a:ext uri="{9D8B030D-6E8A-4147-A177-3AD203B41FA5}">
                      <a16:colId xmlns:a16="http://schemas.microsoft.com/office/drawing/2014/main" val="3606347837"/>
                    </a:ext>
                  </a:extLst>
                </a:gridCol>
                <a:gridCol w="1236618">
                  <a:extLst>
                    <a:ext uri="{9D8B030D-6E8A-4147-A177-3AD203B41FA5}">
                      <a16:colId xmlns:a16="http://schemas.microsoft.com/office/drawing/2014/main" val="1244922438"/>
                    </a:ext>
                  </a:extLst>
                </a:gridCol>
                <a:gridCol w="1236618">
                  <a:extLst>
                    <a:ext uri="{9D8B030D-6E8A-4147-A177-3AD203B41FA5}">
                      <a16:colId xmlns:a16="http://schemas.microsoft.com/office/drawing/2014/main" val="82967320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 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Delhi 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Kolkata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Chennai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Mumbai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681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Yes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</a:t>
                      </a:r>
                      <a:endParaRPr lang="en-IN" sz="260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7482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No</a:t>
                      </a:r>
                      <a:endParaRPr lang="en-IN" sz="260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47299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No opinion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bg2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90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chemeClr val="bg2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82991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1F69D3D2-4BE7-495C-80D9-493C02ABD29E}"/>
              </a:ext>
            </a:extLst>
          </p:cNvPr>
          <p:cNvSpPr txBox="1"/>
          <p:nvPr/>
        </p:nvSpPr>
        <p:spPr>
          <a:xfrm>
            <a:off x="2193808" y="3719174"/>
            <a:ext cx="11152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85</a:t>
            </a:r>
            <a:endParaRPr lang="en-IN" sz="2600" dirty="0">
              <a:solidFill>
                <a:schemeClr val="bg2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9D11EA-8535-4E85-A63F-C701F2493245}"/>
              </a:ext>
            </a:extLst>
          </p:cNvPr>
          <p:cNvSpPr txBox="1"/>
          <p:nvPr/>
        </p:nvSpPr>
        <p:spPr>
          <a:xfrm>
            <a:off x="3422980" y="3719174"/>
            <a:ext cx="11152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105</a:t>
            </a:r>
            <a:endParaRPr lang="en-IN" sz="2600" dirty="0">
              <a:solidFill>
                <a:schemeClr val="bg2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B2682-B675-4779-A744-D0CDB8E35551}"/>
              </a:ext>
            </a:extLst>
          </p:cNvPr>
          <p:cNvSpPr txBox="1"/>
          <p:nvPr/>
        </p:nvSpPr>
        <p:spPr>
          <a:xfrm>
            <a:off x="4661192" y="3719174"/>
            <a:ext cx="11152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100</a:t>
            </a:r>
            <a:endParaRPr lang="en-IN" sz="2600" dirty="0">
              <a:solidFill>
                <a:schemeClr val="bg2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1D16DF-1CD6-4918-8994-622AD608C02B}"/>
              </a:ext>
            </a:extLst>
          </p:cNvPr>
          <p:cNvSpPr txBox="1"/>
          <p:nvPr/>
        </p:nvSpPr>
        <p:spPr>
          <a:xfrm>
            <a:off x="5871705" y="3719174"/>
            <a:ext cx="11152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100</a:t>
            </a:r>
            <a:endParaRPr lang="en-IN" sz="2600" dirty="0">
              <a:solidFill>
                <a:schemeClr val="bg2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FF0BE5-51F9-484B-89AA-9EC0E3C7CE3D}"/>
              </a:ext>
            </a:extLst>
          </p:cNvPr>
          <p:cNvSpPr txBox="1"/>
          <p:nvPr/>
        </p:nvSpPr>
        <p:spPr>
          <a:xfrm>
            <a:off x="7109828" y="2297350"/>
            <a:ext cx="11152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210</a:t>
            </a:r>
            <a:endParaRPr lang="en-IN" sz="2600" dirty="0">
              <a:solidFill>
                <a:schemeClr val="bg2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F102F1-88CF-47C6-9923-573232C0D6E9}"/>
              </a:ext>
            </a:extLst>
          </p:cNvPr>
          <p:cNvSpPr txBox="1"/>
          <p:nvPr/>
        </p:nvSpPr>
        <p:spPr>
          <a:xfrm>
            <a:off x="7109828" y="2761954"/>
            <a:ext cx="11152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160</a:t>
            </a:r>
            <a:endParaRPr lang="en-IN" sz="2600" dirty="0">
              <a:solidFill>
                <a:schemeClr val="bg2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F7133B-7AED-41B4-B850-FB033E885593}"/>
              </a:ext>
            </a:extLst>
          </p:cNvPr>
          <p:cNvSpPr txBox="1"/>
          <p:nvPr/>
        </p:nvSpPr>
        <p:spPr>
          <a:xfrm>
            <a:off x="7109828" y="3235689"/>
            <a:ext cx="11152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  <a:endParaRPr lang="en-IN" sz="2600" dirty="0">
              <a:solidFill>
                <a:schemeClr val="bg2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AFE973-16C7-4D84-9569-F25C19769E25}"/>
              </a:ext>
            </a:extLst>
          </p:cNvPr>
          <p:cNvSpPr txBox="1"/>
          <p:nvPr/>
        </p:nvSpPr>
        <p:spPr>
          <a:xfrm>
            <a:off x="7109828" y="3719174"/>
            <a:ext cx="11152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2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390</a:t>
            </a:r>
            <a:endParaRPr lang="en-IN" sz="2600" dirty="0">
              <a:solidFill>
                <a:schemeClr val="bg2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5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368568-3F56-4E52-A5A6-3600816F37AB}"/>
              </a:ext>
            </a:extLst>
          </p:cNvPr>
          <p:cNvSpPr txBox="1"/>
          <p:nvPr/>
        </p:nvSpPr>
        <p:spPr>
          <a:xfrm>
            <a:off x="131177" y="4149302"/>
            <a:ext cx="117865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arenBoth"/>
            </a:pPr>
            <a:r>
              <a:rPr lang="en-US" sz="2800" dirty="0">
                <a:solidFill>
                  <a:schemeClr val="bg2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What is the probability that a consumer preferred brand X, given that he was from Chennai?</a:t>
            </a:r>
            <a:endParaRPr lang="en-IN" sz="28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67FD73-C427-4CF4-8AA5-6CF428A5A142}"/>
              </a:ext>
            </a:extLst>
          </p:cNvPr>
          <p:cNvSpPr txBox="1"/>
          <p:nvPr/>
        </p:nvSpPr>
        <p:spPr>
          <a:xfrm>
            <a:off x="131177" y="5035045"/>
            <a:ext cx="117865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arenBoth" startAt="2"/>
            </a:pPr>
            <a:r>
              <a:rPr lang="en-GB" sz="2800" dirty="0">
                <a:solidFill>
                  <a:schemeClr val="bg2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Given that a consumer preferred brand X, what is the probability that he was from Mumbai</a:t>
            </a:r>
            <a:r>
              <a:rPr lang="en-US" sz="2800" dirty="0">
                <a:solidFill>
                  <a:schemeClr val="bg2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?</a:t>
            </a:r>
            <a:endParaRPr lang="en-IN" sz="28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94492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5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368568-3F56-4E52-A5A6-3600816F37AB}"/>
              </a:ext>
            </a:extLst>
          </p:cNvPr>
          <p:cNvSpPr txBox="1"/>
          <p:nvPr/>
        </p:nvSpPr>
        <p:spPr>
          <a:xfrm>
            <a:off x="202748" y="3125618"/>
            <a:ext cx="117865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arenBoth"/>
            </a:pPr>
            <a:r>
              <a:rPr lang="en-US" sz="2800" b="1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What is the probability that a consumer preferred brand X, given that he was from Chennai?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67FD73-C427-4CF4-8AA5-6CF428A5A142}"/>
              </a:ext>
            </a:extLst>
          </p:cNvPr>
          <p:cNvSpPr txBox="1"/>
          <p:nvPr/>
        </p:nvSpPr>
        <p:spPr>
          <a:xfrm>
            <a:off x="202747" y="6884788"/>
            <a:ext cx="117865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arenBoth" startAt="2"/>
            </a:pPr>
            <a:r>
              <a:rPr lang="en-GB" sz="2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Given that a consumer preferred brand X, what is the probability that he was from Mumbai</a:t>
            </a:r>
            <a:r>
              <a:rPr lang="en-US" sz="2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?</a:t>
            </a:r>
            <a:endParaRPr lang="en-IN" sz="28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78A630D-E57B-4B75-9D87-40FB4683E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90646"/>
              </p:ext>
            </p:extLst>
          </p:nvPr>
        </p:nvGraphicFramePr>
        <p:xfrm>
          <a:off x="2029848" y="855291"/>
          <a:ext cx="7630617" cy="2163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9587">
                  <a:extLst>
                    <a:ext uri="{9D8B030D-6E8A-4147-A177-3AD203B41FA5}">
                      <a16:colId xmlns:a16="http://schemas.microsoft.com/office/drawing/2014/main" val="2433329078"/>
                    </a:ext>
                  </a:extLst>
                </a:gridCol>
                <a:gridCol w="1188206">
                  <a:extLst>
                    <a:ext uri="{9D8B030D-6E8A-4147-A177-3AD203B41FA5}">
                      <a16:colId xmlns:a16="http://schemas.microsoft.com/office/drawing/2014/main" val="3464893450"/>
                    </a:ext>
                  </a:extLst>
                </a:gridCol>
                <a:gridCol w="1188206">
                  <a:extLst>
                    <a:ext uri="{9D8B030D-6E8A-4147-A177-3AD203B41FA5}">
                      <a16:colId xmlns:a16="http://schemas.microsoft.com/office/drawing/2014/main" val="3857945437"/>
                    </a:ext>
                  </a:extLst>
                </a:gridCol>
                <a:gridCol w="1287086">
                  <a:extLst>
                    <a:ext uri="{9D8B030D-6E8A-4147-A177-3AD203B41FA5}">
                      <a16:colId xmlns:a16="http://schemas.microsoft.com/office/drawing/2014/main" val="360634783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244922438"/>
                    </a:ext>
                  </a:extLst>
                </a:gridCol>
                <a:gridCol w="1007532">
                  <a:extLst>
                    <a:ext uri="{9D8B030D-6E8A-4147-A177-3AD203B41FA5}">
                      <a16:colId xmlns:a16="http://schemas.microsoft.com/office/drawing/2014/main" val="829673207"/>
                    </a:ext>
                  </a:extLst>
                </a:gridCol>
              </a:tblGrid>
              <a:tr h="5785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 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Delhi 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Kolkata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Chennai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Mumbai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68173"/>
                  </a:ext>
                </a:extLst>
              </a:tr>
              <a:tr h="289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Yes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</a:t>
                      </a:r>
                      <a:endParaRPr lang="en-IN" sz="26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74820"/>
                  </a:ext>
                </a:extLst>
              </a:tr>
              <a:tr h="289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No</a:t>
                      </a:r>
                      <a:endParaRPr lang="en-IN" sz="26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472993"/>
                  </a:ext>
                </a:extLst>
              </a:tr>
              <a:tr h="289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No opinion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9054"/>
                  </a:ext>
                </a:extLst>
              </a:tr>
              <a:tr h="289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8299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D447B1F-E793-417E-99A6-FE5CF24FB768}"/>
              </a:ext>
            </a:extLst>
          </p:cNvPr>
          <p:cNvSpPr txBox="1"/>
          <p:nvPr/>
        </p:nvSpPr>
        <p:spPr>
          <a:xfrm>
            <a:off x="3809065" y="2589174"/>
            <a:ext cx="106773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85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382470-ACDD-42ED-AE10-D84F11F11E14}"/>
              </a:ext>
            </a:extLst>
          </p:cNvPr>
          <p:cNvSpPr txBox="1"/>
          <p:nvPr/>
        </p:nvSpPr>
        <p:spPr>
          <a:xfrm>
            <a:off x="4994327" y="2601323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105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7F7F7E-EE35-4A09-8745-ABFDFFBCACBB}"/>
              </a:ext>
            </a:extLst>
          </p:cNvPr>
          <p:cNvSpPr txBox="1"/>
          <p:nvPr/>
        </p:nvSpPr>
        <p:spPr>
          <a:xfrm>
            <a:off x="6207715" y="2606107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100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15E840-890A-4A1C-8186-D4FA8F90AE86}"/>
              </a:ext>
            </a:extLst>
          </p:cNvPr>
          <p:cNvSpPr txBox="1"/>
          <p:nvPr/>
        </p:nvSpPr>
        <p:spPr>
          <a:xfrm>
            <a:off x="7413701" y="2606107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100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62F231-163B-4559-9BB1-22077C891EFD}"/>
              </a:ext>
            </a:extLst>
          </p:cNvPr>
          <p:cNvSpPr txBox="1"/>
          <p:nvPr/>
        </p:nvSpPr>
        <p:spPr>
          <a:xfrm>
            <a:off x="8484221" y="1373483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210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C3A0B-9082-4909-9D90-81828C1C58CC}"/>
              </a:ext>
            </a:extLst>
          </p:cNvPr>
          <p:cNvSpPr txBox="1"/>
          <p:nvPr/>
        </p:nvSpPr>
        <p:spPr>
          <a:xfrm>
            <a:off x="8450356" y="1744846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160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AFD8C1-CC69-48E8-8ED7-C5E07AD8142C}"/>
              </a:ext>
            </a:extLst>
          </p:cNvPr>
          <p:cNvSpPr txBox="1"/>
          <p:nvPr/>
        </p:nvSpPr>
        <p:spPr>
          <a:xfrm>
            <a:off x="8450355" y="2167010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ED8145-5085-448D-A924-F98226305DF8}"/>
              </a:ext>
            </a:extLst>
          </p:cNvPr>
          <p:cNvSpPr txBox="1"/>
          <p:nvPr/>
        </p:nvSpPr>
        <p:spPr>
          <a:xfrm>
            <a:off x="8518088" y="2606107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390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150D260-974F-4B2E-ABA3-2EDCDF01554E}"/>
              </a:ext>
            </a:extLst>
          </p:cNvPr>
          <p:cNvSpPr txBox="1">
            <a:spLocks/>
          </p:cNvSpPr>
          <p:nvPr/>
        </p:nvSpPr>
        <p:spPr>
          <a:xfrm>
            <a:off x="131176" y="808947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3DEF67-291F-4DD6-A8C0-BBB8B9259418}"/>
                  </a:ext>
                </a:extLst>
              </p:cNvPr>
              <p:cNvSpPr txBox="1"/>
              <p:nvPr/>
            </p:nvSpPr>
            <p:spPr>
              <a:xfrm>
                <a:off x="9945928" y="808947"/>
                <a:ext cx="86323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3DEF67-291F-4DD6-A8C0-BBB8B9259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928" y="808947"/>
                <a:ext cx="86323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A84687-3719-42D3-8228-7AC2F7D6B0D9}"/>
                  </a:ext>
                </a:extLst>
              </p:cNvPr>
              <p:cNvSpPr txBox="1"/>
              <p:nvPr/>
            </p:nvSpPr>
            <p:spPr>
              <a:xfrm>
                <a:off x="10739312" y="808947"/>
                <a:ext cx="12499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A84687-3719-42D3-8228-7AC2F7D6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312" y="808947"/>
                <a:ext cx="124993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CC18B4-124A-4C5D-9487-7B6D191B66C1}"/>
                  </a:ext>
                </a:extLst>
              </p:cNvPr>
              <p:cNvSpPr txBox="1"/>
              <p:nvPr/>
            </p:nvSpPr>
            <p:spPr>
              <a:xfrm>
                <a:off x="1594215" y="4063693"/>
                <a:ext cx="5184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</a:rPr>
                  <a:t>consumer is from Chennai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CC18B4-124A-4C5D-9487-7B6D191B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4063693"/>
                <a:ext cx="5184955" cy="523220"/>
              </a:xfrm>
              <a:prstGeom prst="rect">
                <a:avLst/>
              </a:prstGeom>
              <a:blipFill>
                <a:blip r:embed="rId4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6EE28F-94EA-4D81-A369-D6B0BDCB7C96}"/>
                  </a:ext>
                </a:extLst>
              </p:cNvPr>
              <p:cNvSpPr txBox="1"/>
              <p:nvPr/>
            </p:nvSpPr>
            <p:spPr>
              <a:xfrm>
                <a:off x="6208687" y="4063693"/>
                <a:ext cx="53902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</a:rPr>
                  <a:t>consumer preferred Brand X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6EE28F-94EA-4D81-A369-D6B0BDCB7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687" y="4063693"/>
                <a:ext cx="5390236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2487A5-C1B8-4C22-88CD-45D36BD6E65F}"/>
                  </a:ext>
                </a:extLst>
              </p:cNvPr>
              <p:cNvSpPr txBox="1"/>
              <p:nvPr/>
            </p:nvSpPr>
            <p:spPr>
              <a:xfrm>
                <a:off x="1594215" y="5263378"/>
                <a:ext cx="141345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2487A5-C1B8-4C22-88CD-45D36BD6E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5263378"/>
                <a:ext cx="14134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74EBF2-B522-458E-BBD2-5782E056B698}"/>
                  </a:ext>
                </a:extLst>
              </p:cNvPr>
              <p:cNvSpPr txBox="1"/>
              <p:nvPr/>
            </p:nvSpPr>
            <p:spPr>
              <a:xfrm>
                <a:off x="2887945" y="5030269"/>
                <a:ext cx="2106382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74EBF2-B522-458E-BBD2-5782E056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45" y="5030269"/>
                <a:ext cx="2106382" cy="989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8FC1F1-443D-4BA8-9D96-F30360CCDA81}"/>
                  </a:ext>
                </a:extLst>
              </p:cNvPr>
              <p:cNvSpPr txBox="1"/>
              <p:nvPr/>
            </p:nvSpPr>
            <p:spPr>
              <a:xfrm>
                <a:off x="4921354" y="5263378"/>
                <a:ext cx="419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8FC1F1-443D-4BA8-9D96-F30360CCD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354" y="5263378"/>
                <a:ext cx="4199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BD8152-00D6-44E2-B3A5-1A7830C86E4F}"/>
              </a:ext>
            </a:extLst>
          </p:cNvPr>
          <p:cNvSpPr/>
          <p:nvPr/>
        </p:nvSpPr>
        <p:spPr>
          <a:xfrm>
            <a:off x="6139967" y="951442"/>
            <a:ext cx="1158300" cy="3862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06E703-B7FA-4ED3-8BC6-B14EBB91C6EE}"/>
                  </a:ext>
                </a:extLst>
              </p:cNvPr>
              <p:cNvSpPr txBox="1"/>
              <p:nvPr/>
            </p:nvSpPr>
            <p:spPr>
              <a:xfrm>
                <a:off x="5357546" y="4902253"/>
                <a:ext cx="1593150" cy="1283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390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den>
                          </m:f>
                          <m:r>
                            <a:rPr lang="en-I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06E703-B7FA-4ED3-8BC6-B14EBB91C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546" y="4902253"/>
                <a:ext cx="1593150" cy="1283044"/>
              </a:xfrm>
              <a:prstGeom prst="rect">
                <a:avLst/>
              </a:prstGeom>
              <a:blipFill>
                <a:blip r:embed="rId9"/>
                <a:stretch>
                  <a:fillRect r="-8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681BE5-4C8F-49EA-994D-3126442D747C}"/>
                  </a:ext>
                </a:extLst>
              </p:cNvPr>
              <p:cNvSpPr txBox="1"/>
              <p:nvPr/>
            </p:nvSpPr>
            <p:spPr>
              <a:xfrm>
                <a:off x="5524149" y="4885646"/>
                <a:ext cx="1476172" cy="658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390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681BE5-4C8F-49EA-994D-3126442D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49" y="4885646"/>
                <a:ext cx="1476172" cy="6581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019613-83BB-45A5-BFF3-4387B4E7994D}"/>
                  </a:ext>
                </a:extLst>
              </p:cNvPr>
              <p:cNvSpPr txBox="1"/>
              <p:nvPr/>
            </p:nvSpPr>
            <p:spPr>
              <a:xfrm>
                <a:off x="5524149" y="5560382"/>
                <a:ext cx="1476172" cy="658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390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019613-83BB-45A5-BFF3-4387B4E79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49" y="5560382"/>
                <a:ext cx="1476172" cy="6581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D8DE4A-6C89-4A2E-897A-12AD0E7822E0}"/>
                  </a:ext>
                </a:extLst>
              </p:cNvPr>
              <p:cNvSpPr txBox="1"/>
              <p:nvPr/>
            </p:nvSpPr>
            <p:spPr>
              <a:xfrm>
                <a:off x="7166924" y="5263378"/>
                <a:ext cx="12417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D8DE4A-6C89-4A2E-897A-12AD0E782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24" y="5263378"/>
                <a:ext cx="124173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3EF5739-1940-476B-9C4F-4A10977F5600}"/>
              </a:ext>
            </a:extLst>
          </p:cNvPr>
          <p:cNvSpPr/>
          <p:nvPr/>
        </p:nvSpPr>
        <p:spPr>
          <a:xfrm>
            <a:off x="6387926" y="2665684"/>
            <a:ext cx="666539" cy="3975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2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3" grpId="0" animBg="1"/>
      <p:bldP spid="3" grpId="1" animBg="1"/>
      <p:bldP spid="47" grpId="0"/>
      <p:bldP spid="46" grpId="0"/>
      <p:bldP spid="48" grpId="0"/>
      <p:bldP spid="50" grpId="0"/>
      <p:bldP spid="64" grpId="0" animBg="1"/>
      <p:bldP spid="64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E267FD73-C427-4CF4-8AA5-6CF428A5A142}"/>
              </a:ext>
            </a:extLst>
          </p:cNvPr>
          <p:cNvSpPr txBox="1"/>
          <p:nvPr/>
        </p:nvSpPr>
        <p:spPr>
          <a:xfrm>
            <a:off x="202748" y="3117602"/>
            <a:ext cx="117865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arenBoth" startAt="2"/>
            </a:pPr>
            <a:r>
              <a:rPr lang="en-GB" sz="2800" b="1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Given that a consumer preferred brand X, what is the probability that he was from Mumbai</a:t>
            </a:r>
            <a:r>
              <a:rPr lang="en-US" sz="2800" b="1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?</a:t>
            </a:r>
            <a:endParaRPr lang="en-IN" sz="2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5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150D260-974F-4B2E-ABA3-2EDCDF01554E}"/>
              </a:ext>
            </a:extLst>
          </p:cNvPr>
          <p:cNvSpPr txBox="1">
            <a:spLocks/>
          </p:cNvSpPr>
          <p:nvPr/>
        </p:nvSpPr>
        <p:spPr>
          <a:xfrm>
            <a:off x="131176" y="808947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CC18B4-124A-4C5D-9487-7B6D191B66C1}"/>
                  </a:ext>
                </a:extLst>
              </p:cNvPr>
              <p:cNvSpPr txBox="1"/>
              <p:nvPr/>
            </p:nvSpPr>
            <p:spPr>
              <a:xfrm>
                <a:off x="6506005" y="4063693"/>
                <a:ext cx="5184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</a:rPr>
                  <a:t>consumer is from Mumbai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CC18B4-124A-4C5D-9487-7B6D191B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005" y="4063693"/>
                <a:ext cx="5184955" cy="523220"/>
              </a:xfrm>
              <a:prstGeom prst="rect">
                <a:avLst/>
              </a:prstGeom>
              <a:blipFill>
                <a:blip r:embed="rId4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6EE28F-94EA-4D81-A369-D6B0BDCB7C96}"/>
                  </a:ext>
                </a:extLst>
              </p:cNvPr>
              <p:cNvSpPr txBox="1"/>
              <p:nvPr/>
            </p:nvSpPr>
            <p:spPr>
              <a:xfrm>
                <a:off x="1594215" y="4063693"/>
                <a:ext cx="4613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</a:rPr>
                  <a:t>consumer preferred Brand X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6EE28F-94EA-4D81-A369-D6B0BDCB7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4063693"/>
                <a:ext cx="4613500" cy="523220"/>
              </a:xfrm>
              <a:prstGeom prst="rect">
                <a:avLst/>
              </a:prstGeom>
              <a:blipFill>
                <a:blip r:embed="rId5"/>
                <a:stretch>
                  <a:fillRect t="-11765" r="-661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2487A5-C1B8-4C22-88CD-45D36BD6E65F}"/>
                  </a:ext>
                </a:extLst>
              </p:cNvPr>
              <p:cNvSpPr txBox="1"/>
              <p:nvPr/>
            </p:nvSpPr>
            <p:spPr>
              <a:xfrm>
                <a:off x="1594215" y="5263378"/>
                <a:ext cx="141345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IN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2487A5-C1B8-4C22-88CD-45D36BD6E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5263378"/>
                <a:ext cx="14134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74EBF2-B522-458E-BBD2-5782E056B698}"/>
                  </a:ext>
                </a:extLst>
              </p:cNvPr>
              <p:cNvSpPr txBox="1"/>
              <p:nvPr/>
            </p:nvSpPr>
            <p:spPr>
              <a:xfrm>
                <a:off x="2887945" y="5030269"/>
                <a:ext cx="2106382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74EBF2-B522-458E-BBD2-5782E056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45" y="5030269"/>
                <a:ext cx="2106382" cy="989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8FC1F1-443D-4BA8-9D96-F30360CCDA81}"/>
                  </a:ext>
                </a:extLst>
              </p:cNvPr>
              <p:cNvSpPr txBox="1"/>
              <p:nvPr/>
            </p:nvSpPr>
            <p:spPr>
              <a:xfrm>
                <a:off x="4921354" y="5263378"/>
                <a:ext cx="419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8FC1F1-443D-4BA8-9D96-F30360CCD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354" y="5263378"/>
                <a:ext cx="4199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06E703-B7FA-4ED3-8BC6-B14EBB91C6EE}"/>
                  </a:ext>
                </a:extLst>
              </p:cNvPr>
              <p:cNvSpPr txBox="1"/>
              <p:nvPr/>
            </p:nvSpPr>
            <p:spPr>
              <a:xfrm>
                <a:off x="5357546" y="4902253"/>
                <a:ext cx="1593150" cy="1283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390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den>
                          </m:f>
                          <m:r>
                            <a:rPr lang="en-IN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06E703-B7FA-4ED3-8BC6-B14EBB91C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546" y="4902253"/>
                <a:ext cx="1593150" cy="1283044"/>
              </a:xfrm>
              <a:prstGeom prst="rect">
                <a:avLst/>
              </a:prstGeom>
              <a:blipFill>
                <a:blip r:embed="rId9"/>
                <a:stretch>
                  <a:fillRect r="-8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681BE5-4C8F-49EA-994D-3126442D747C}"/>
                  </a:ext>
                </a:extLst>
              </p:cNvPr>
              <p:cNvSpPr txBox="1"/>
              <p:nvPr/>
            </p:nvSpPr>
            <p:spPr>
              <a:xfrm>
                <a:off x="5524149" y="4885646"/>
                <a:ext cx="1476172" cy="666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390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681BE5-4C8F-49EA-994D-3126442D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49" y="4885646"/>
                <a:ext cx="1476172" cy="6669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019613-83BB-45A5-BFF3-4387B4E7994D}"/>
                  </a:ext>
                </a:extLst>
              </p:cNvPr>
              <p:cNvSpPr txBox="1"/>
              <p:nvPr/>
            </p:nvSpPr>
            <p:spPr>
              <a:xfrm>
                <a:off x="5524149" y="5560382"/>
                <a:ext cx="1476172" cy="658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390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019613-83BB-45A5-BFF3-4387B4E79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49" y="5560382"/>
                <a:ext cx="1476172" cy="6581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D8DE4A-6C89-4A2E-897A-12AD0E7822E0}"/>
                  </a:ext>
                </a:extLst>
              </p:cNvPr>
              <p:cNvSpPr txBox="1"/>
              <p:nvPr/>
            </p:nvSpPr>
            <p:spPr>
              <a:xfrm>
                <a:off x="7166923" y="5263378"/>
                <a:ext cx="15313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=0.2380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D8DE4A-6C89-4A2E-897A-12AD0E782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23" y="5263378"/>
                <a:ext cx="15313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78A630D-E57B-4B75-9D87-40FB4683E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508797"/>
              </p:ext>
            </p:extLst>
          </p:nvPr>
        </p:nvGraphicFramePr>
        <p:xfrm>
          <a:off x="2029848" y="855291"/>
          <a:ext cx="7630617" cy="2163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9587">
                  <a:extLst>
                    <a:ext uri="{9D8B030D-6E8A-4147-A177-3AD203B41FA5}">
                      <a16:colId xmlns:a16="http://schemas.microsoft.com/office/drawing/2014/main" val="2433329078"/>
                    </a:ext>
                  </a:extLst>
                </a:gridCol>
                <a:gridCol w="1188206">
                  <a:extLst>
                    <a:ext uri="{9D8B030D-6E8A-4147-A177-3AD203B41FA5}">
                      <a16:colId xmlns:a16="http://schemas.microsoft.com/office/drawing/2014/main" val="3464893450"/>
                    </a:ext>
                  </a:extLst>
                </a:gridCol>
                <a:gridCol w="1188206">
                  <a:extLst>
                    <a:ext uri="{9D8B030D-6E8A-4147-A177-3AD203B41FA5}">
                      <a16:colId xmlns:a16="http://schemas.microsoft.com/office/drawing/2014/main" val="3857945437"/>
                    </a:ext>
                  </a:extLst>
                </a:gridCol>
                <a:gridCol w="1287086">
                  <a:extLst>
                    <a:ext uri="{9D8B030D-6E8A-4147-A177-3AD203B41FA5}">
                      <a16:colId xmlns:a16="http://schemas.microsoft.com/office/drawing/2014/main" val="360634783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244922438"/>
                    </a:ext>
                  </a:extLst>
                </a:gridCol>
                <a:gridCol w="1007532">
                  <a:extLst>
                    <a:ext uri="{9D8B030D-6E8A-4147-A177-3AD203B41FA5}">
                      <a16:colId xmlns:a16="http://schemas.microsoft.com/office/drawing/2014/main" val="829673207"/>
                    </a:ext>
                  </a:extLst>
                </a:gridCol>
              </a:tblGrid>
              <a:tr h="5785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 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Delhi 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Kolkata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Chennai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Mumbai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68173"/>
                  </a:ext>
                </a:extLst>
              </a:tr>
              <a:tr h="289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Yes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</a:t>
                      </a:r>
                      <a:endParaRPr lang="en-IN" sz="26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174820"/>
                  </a:ext>
                </a:extLst>
              </a:tr>
              <a:tr h="289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No</a:t>
                      </a:r>
                      <a:endParaRPr lang="en-IN" sz="260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472993"/>
                  </a:ext>
                </a:extLst>
              </a:tr>
              <a:tr h="289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</a:rPr>
                        <a:t>No opinion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549054"/>
                  </a:ext>
                </a:extLst>
              </a:tr>
              <a:tr h="289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600" dirty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endParaRPr>
                    </a:p>
                  </a:txBody>
                  <a:tcPr marL="64306" marR="64306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78299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D447B1F-E793-417E-99A6-FE5CF24FB768}"/>
              </a:ext>
            </a:extLst>
          </p:cNvPr>
          <p:cNvSpPr txBox="1"/>
          <p:nvPr/>
        </p:nvSpPr>
        <p:spPr>
          <a:xfrm>
            <a:off x="3809065" y="2589174"/>
            <a:ext cx="106773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85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382470-ACDD-42ED-AE10-D84F11F11E14}"/>
              </a:ext>
            </a:extLst>
          </p:cNvPr>
          <p:cNvSpPr txBox="1"/>
          <p:nvPr/>
        </p:nvSpPr>
        <p:spPr>
          <a:xfrm>
            <a:off x="4994327" y="2601323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105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7F7F7E-EE35-4A09-8745-ABFDFFBCACBB}"/>
              </a:ext>
            </a:extLst>
          </p:cNvPr>
          <p:cNvSpPr txBox="1"/>
          <p:nvPr/>
        </p:nvSpPr>
        <p:spPr>
          <a:xfrm>
            <a:off x="6207715" y="2606107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100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5E840-890A-4A1C-8186-D4FA8F90AE86}"/>
              </a:ext>
            </a:extLst>
          </p:cNvPr>
          <p:cNvSpPr txBox="1"/>
          <p:nvPr/>
        </p:nvSpPr>
        <p:spPr>
          <a:xfrm>
            <a:off x="7413701" y="2606107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100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62F231-163B-4559-9BB1-22077C891EFD}"/>
              </a:ext>
            </a:extLst>
          </p:cNvPr>
          <p:cNvSpPr txBox="1"/>
          <p:nvPr/>
        </p:nvSpPr>
        <p:spPr>
          <a:xfrm>
            <a:off x="8484221" y="1373483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210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4C3A0B-9082-4909-9D90-81828C1C58CC}"/>
              </a:ext>
            </a:extLst>
          </p:cNvPr>
          <p:cNvSpPr txBox="1"/>
          <p:nvPr/>
        </p:nvSpPr>
        <p:spPr>
          <a:xfrm>
            <a:off x="8450356" y="1744846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160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AFD8C1-CC69-48E8-8ED7-C5E07AD8142C}"/>
              </a:ext>
            </a:extLst>
          </p:cNvPr>
          <p:cNvSpPr txBox="1"/>
          <p:nvPr/>
        </p:nvSpPr>
        <p:spPr>
          <a:xfrm>
            <a:off x="8450355" y="2167010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ED8145-5085-448D-A924-F98226305DF8}"/>
              </a:ext>
            </a:extLst>
          </p:cNvPr>
          <p:cNvSpPr txBox="1"/>
          <p:nvPr/>
        </p:nvSpPr>
        <p:spPr>
          <a:xfrm>
            <a:off x="8518088" y="2606107"/>
            <a:ext cx="10457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</a:rPr>
              <a:t>390</a:t>
            </a:r>
            <a:endParaRPr lang="en-IN" sz="26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3DEF67-291F-4DD6-A8C0-BBB8B9259418}"/>
                  </a:ext>
                </a:extLst>
              </p:cNvPr>
              <p:cNvSpPr txBox="1"/>
              <p:nvPr/>
            </p:nvSpPr>
            <p:spPr>
              <a:xfrm>
                <a:off x="9945928" y="808947"/>
                <a:ext cx="863234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3DEF67-291F-4DD6-A8C0-BBB8B9259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928" y="808947"/>
                <a:ext cx="86323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84687-3719-42D3-8228-7AC2F7D6B0D9}"/>
                  </a:ext>
                </a:extLst>
              </p:cNvPr>
              <p:cNvSpPr txBox="1"/>
              <p:nvPr/>
            </p:nvSpPr>
            <p:spPr>
              <a:xfrm>
                <a:off x="10739312" y="808947"/>
                <a:ext cx="12499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390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A84687-3719-42D3-8228-7AC2F7D6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312" y="808947"/>
                <a:ext cx="124993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7467600" y="948267"/>
            <a:ext cx="1134533" cy="406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ounded Rectangle 60"/>
          <p:cNvSpPr/>
          <p:nvPr/>
        </p:nvSpPr>
        <p:spPr>
          <a:xfrm>
            <a:off x="8686800" y="1473200"/>
            <a:ext cx="711200" cy="355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36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7" grpId="0"/>
      <p:bldP spid="46" grpId="0"/>
      <p:bldP spid="48" grpId="0"/>
      <p:bldP spid="50" grpId="0"/>
      <p:bldP spid="55" grpId="0"/>
      <p:bldP spid="56" grpId="0"/>
      <p:bldP spid="4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8AE8BF-CAAA-4DBA-8E1B-B8AB579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Method</a:t>
            </a:r>
            <a:r>
              <a:rPr lang="en-IN" dirty="0"/>
              <a:t> 1</a:t>
            </a:r>
            <a:br>
              <a:rPr lang="en-IN" dirty="0"/>
            </a:br>
            <a:r>
              <a:rPr lang="en-IN" sz="6000" dirty="0"/>
              <a:t>Counting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EDA8C-E0A9-4AC9-81CF-B8536F616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68768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30838"/>
                <a:ext cx="11929645" cy="234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In a group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dirty="0"/>
                  <a:t> students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US" dirty="0"/>
                  <a:t> are taking English,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are taking Mathematics,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are taking both.</a:t>
                </a: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30838"/>
                <a:ext cx="11929645" cy="2340000"/>
              </a:xfrm>
              <a:prstGeom prst="rect">
                <a:avLst/>
              </a:prstGeom>
              <a:blipFill>
                <a:blip r:embed="rId2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6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28806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3C558-0491-8555-55DE-5D8769497570}"/>
                  </a:ext>
                </a:extLst>
              </p:cNvPr>
              <p:cNvSpPr txBox="1"/>
              <p:nvPr/>
            </p:nvSpPr>
            <p:spPr>
              <a:xfrm>
                <a:off x="1594216" y="3288675"/>
                <a:ext cx="1954007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3C558-0491-8555-55DE-5D8769497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288675"/>
                <a:ext cx="1954007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C8AB4-1895-44B8-AC4B-C3B07FFC3AE7}"/>
                  </a:ext>
                </a:extLst>
              </p:cNvPr>
              <p:cNvSpPr txBox="1"/>
              <p:nvPr/>
            </p:nvSpPr>
            <p:spPr>
              <a:xfrm>
                <a:off x="1594216" y="3938164"/>
                <a:ext cx="4680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: Student taking English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2C8AB4-1895-44B8-AC4B-C3B07FFC3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938164"/>
                <a:ext cx="4680460" cy="523220"/>
              </a:xfrm>
              <a:prstGeom prst="rect">
                <a:avLst/>
              </a:prstGeom>
              <a:blipFill>
                <a:blip r:embed="rId4"/>
                <a:stretch>
                  <a:fillRect l="-2738" t="-10465" r="-782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CF0F1-1824-4819-99FD-347170CEB4E3}"/>
                  </a:ext>
                </a:extLst>
              </p:cNvPr>
              <p:cNvSpPr txBox="1"/>
              <p:nvPr/>
            </p:nvSpPr>
            <p:spPr>
              <a:xfrm>
                <a:off x="1594216" y="4411502"/>
                <a:ext cx="1954007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CF0F1-1824-4819-99FD-347170C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411502"/>
                <a:ext cx="1954007" cy="5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5669AB-E6C6-427E-A216-92F17CF4E007}"/>
                  </a:ext>
                </a:extLst>
              </p:cNvPr>
              <p:cNvSpPr txBox="1"/>
              <p:nvPr/>
            </p:nvSpPr>
            <p:spPr>
              <a:xfrm>
                <a:off x="1594216" y="5042851"/>
                <a:ext cx="55948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: Student taking Mathematics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5669AB-E6C6-427E-A216-92F17CF4E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042851"/>
                <a:ext cx="5594860" cy="523220"/>
              </a:xfrm>
              <a:prstGeom prst="rect">
                <a:avLst/>
              </a:prstGeom>
              <a:blipFill>
                <a:blip r:embed="rId6"/>
                <a:stretch>
                  <a:fillRect l="-2290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3DB0DA-4D4F-4B8B-83FE-2F6046296AB4}"/>
                  </a:ext>
                </a:extLst>
              </p:cNvPr>
              <p:cNvSpPr txBox="1"/>
              <p:nvPr/>
            </p:nvSpPr>
            <p:spPr>
              <a:xfrm>
                <a:off x="1594216" y="5489712"/>
                <a:ext cx="1954007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3DB0DA-4D4F-4B8B-83FE-2F604629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489712"/>
                <a:ext cx="1954007" cy="52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01464-D62C-4ED7-B1BA-36222DB08477}"/>
                  </a:ext>
                </a:extLst>
              </p:cNvPr>
              <p:cNvSpPr txBox="1"/>
              <p:nvPr/>
            </p:nvSpPr>
            <p:spPr>
              <a:xfrm>
                <a:off x="1594216" y="6123302"/>
                <a:ext cx="3046949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01464-D62C-4ED7-B1BA-36222DB0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6123302"/>
                <a:ext cx="3046949" cy="52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AB2732-C9F9-41ED-A8C5-E09DECCE610D}"/>
                  </a:ext>
                </a:extLst>
              </p:cNvPr>
              <p:cNvSpPr txBox="1"/>
              <p:nvPr/>
            </p:nvSpPr>
            <p:spPr>
              <a:xfrm>
                <a:off x="7730885" y="3786416"/>
                <a:ext cx="898766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AB2732-C9F9-41ED-A8C5-E09DECCE6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85" y="3786416"/>
                <a:ext cx="89876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4299D6-E647-4F40-B149-87EC2AE16F85}"/>
                  </a:ext>
                </a:extLst>
              </p:cNvPr>
              <p:cNvSpPr txBox="1"/>
              <p:nvPr/>
            </p:nvSpPr>
            <p:spPr>
              <a:xfrm>
                <a:off x="8629651" y="4664457"/>
                <a:ext cx="1421920" cy="89915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4299D6-E647-4F40-B149-87EC2AE16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651" y="4664457"/>
                <a:ext cx="1421920" cy="8991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A44C39-D054-47FA-A162-F9BEECCC9074}"/>
                  </a:ext>
                </a:extLst>
              </p:cNvPr>
              <p:cNvSpPr txBox="1"/>
              <p:nvPr/>
            </p:nvSpPr>
            <p:spPr>
              <a:xfrm>
                <a:off x="8737471" y="5685326"/>
                <a:ext cx="1197616" cy="90794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A44C39-D054-47FA-A162-F9BEECCC9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471" y="5685326"/>
                <a:ext cx="1197616" cy="9079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8692A6F-D1AB-4E8F-9A24-FBE90BCEF9D0}"/>
              </a:ext>
            </a:extLst>
          </p:cNvPr>
          <p:cNvSpPr txBox="1"/>
          <p:nvPr/>
        </p:nvSpPr>
        <p:spPr>
          <a:xfrm>
            <a:off x="733911" y="2032489"/>
            <a:ext cx="11231660" cy="11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1000"/>
              </a:spcBef>
            </a:pPr>
            <a:r>
              <a:rPr lang="en-US" sz="2800" dirty="0">
                <a:solidFill>
                  <a:schemeClr val="bg1"/>
                </a:solidFill>
              </a:rPr>
              <a:t>If a student is selected at random, what is the probability that the student is   taking English?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17C94B-0B1E-470F-96CA-8113EC657D2D}"/>
                  </a:ext>
                </a:extLst>
              </p:cNvPr>
              <p:cNvSpPr txBox="1"/>
              <p:nvPr/>
            </p:nvSpPr>
            <p:spPr>
              <a:xfrm>
                <a:off x="8549944" y="3553307"/>
                <a:ext cx="1421920" cy="9894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17C94B-0B1E-470F-96CA-8113EC657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944" y="3553307"/>
                <a:ext cx="1421920" cy="9894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311F83-F896-4F1F-910B-BB63EBB7E0C1}"/>
              </a:ext>
            </a:extLst>
          </p:cNvPr>
          <p:cNvCxnSpPr>
            <a:cxnSpLocks/>
          </p:cNvCxnSpPr>
          <p:nvPr/>
        </p:nvCxnSpPr>
        <p:spPr>
          <a:xfrm>
            <a:off x="7382272" y="3288065"/>
            <a:ext cx="0" cy="31744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A9689D-0F35-4E7B-830A-E12F7160F737}"/>
              </a:ext>
            </a:extLst>
          </p:cNvPr>
          <p:cNvSpPr txBox="1"/>
          <p:nvPr/>
        </p:nvSpPr>
        <p:spPr>
          <a:xfrm>
            <a:off x="131176" y="2074635"/>
            <a:ext cx="62490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0542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6" grpId="0"/>
      <p:bldP spid="17" grpId="0"/>
      <p:bldP spid="18" grpId="0"/>
      <p:bldP spid="20" grpId="0"/>
      <p:bldP spid="21" grpId="0"/>
      <p:bldP spid="22" grpId="0" animBg="1"/>
      <p:bldP spid="23" grpId="0" animBg="1"/>
      <p:bldP spid="24" grpId="0" animBg="1"/>
      <p:bldP spid="25" grpId="0"/>
      <p:bldP spid="26" grpId="0" animBg="1"/>
      <p:bldP spid="2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6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29047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3C558-0491-8555-55DE-5D8769497570}"/>
                  </a:ext>
                </a:extLst>
              </p:cNvPr>
              <p:cNvSpPr txBox="1"/>
              <p:nvPr/>
            </p:nvSpPr>
            <p:spPr>
              <a:xfrm>
                <a:off x="1594216" y="3292885"/>
                <a:ext cx="1954007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E3C558-0491-8555-55DE-5D8769497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292885"/>
                <a:ext cx="1954007" cy="522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CF0F1-1824-4819-99FD-347170CEB4E3}"/>
                  </a:ext>
                </a:extLst>
              </p:cNvPr>
              <p:cNvSpPr txBox="1"/>
              <p:nvPr/>
            </p:nvSpPr>
            <p:spPr>
              <a:xfrm>
                <a:off x="3672974" y="3292885"/>
                <a:ext cx="1954007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CF0F1-1824-4819-99FD-347170C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4" y="3292885"/>
                <a:ext cx="1954007" cy="5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3DB0DA-4D4F-4B8B-83FE-2F6046296AB4}"/>
                  </a:ext>
                </a:extLst>
              </p:cNvPr>
              <p:cNvSpPr txBox="1"/>
              <p:nvPr/>
            </p:nvSpPr>
            <p:spPr>
              <a:xfrm>
                <a:off x="5751732" y="3292885"/>
                <a:ext cx="1954007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3DB0DA-4D4F-4B8B-83FE-2F6046296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732" y="3292885"/>
                <a:ext cx="1954007" cy="5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01464-D62C-4ED7-B1BA-36222DB08477}"/>
                  </a:ext>
                </a:extLst>
              </p:cNvPr>
              <p:cNvSpPr txBox="1"/>
              <p:nvPr/>
            </p:nvSpPr>
            <p:spPr>
              <a:xfrm>
                <a:off x="1583544" y="4372489"/>
                <a:ext cx="16183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01464-D62C-4ED7-B1BA-36222DB0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544" y="4372489"/>
                <a:ext cx="16183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BB6F58-6B68-436C-BDBB-0283795D13BE}"/>
                  </a:ext>
                </a:extLst>
              </p:cNvPr>
              <p:cNvSpPr txBox="1"/>
              <p:nvPr/>
            </p:nvSpPr>
            <p:spPr>
              <a:xfrm>
                <a:off x="8041456" y="4344891"/>
                <a:ext cx="141345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BB6F58-6B68-436C-BDBB-0283795D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456" y="4344891"/>
                <a:ext cx="14134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8A5F7F-BEC5-4BC3-9B61-35A988F26837}"/>
                  </a:ext>
                </a:extLst>
              </p:cNvPr>
              <p:cNvSpPr txBox="1"/>
              <p:nvPr/>
            </p:nvSpPr>
            <p:spPr>
              <a:xfrm>
                <a:off x="8915080" y="4344891"/>
                <a:ext cx="51537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dirty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8A5F7F-BEC5-4BC3-9B61-35A988F26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080" y="4344891"/>
                <a:ext cx="5153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D2A12-2DA6-4FD3-98DB-FEC47E5D3887}"/>
                  </a:ext>
                </a:extLst>
              </p:cNvPr>
              <p:cNvSpPr txBox="1"/>
              <p:nvPr/>
            </p:nvSpPr>
            <p:spPr>
              <a:xfrm>
                <a:off x="8450305" y="4344891"/>
                <a:ext cx="51537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D2A12-2DA6-4FD3-98DB-FEC47E5D3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305" y="4344891"/>
                <a:ext cx="5153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0D1421-9590-472B-9052-07AFDF0BCF5D}"/>
                  </a:ext>
                </a:extLst>
              </p:cNvPr>
              <p:cNvSpPr txBox="1"/>
              <p:nvPr/>
            </p:nvSpPr>
            <p:spPr>
              <a:xfrm>
                <a:off x="9374530" y="4124550"/>
                <a:ext cx="2106382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0D1421-9590-472B-9052-07AFDF0BC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530" y="4124550"/>
                <a:ext cx="2106382" cy="9894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0D6859-44C2-4D26-9665-4F45FE48D936}"/>
                  </a:ext>
                </a:extLst>
              </p:cNvPr>
              <p:cNvSpPr txBox="1"/>
              <p:nvPr/>
            </p:nvSpPr>
            <p:spPr>
              <a:xfrm>
                <a:off x="5066666" y="4174867"/>
                <a:ext cx="1377651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0D6859-44C2-4D26-9665-4F45FE48D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666" y="4174867"/>
                <a:ext cx="1377651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6166BB-03A3-4498-B071-16FE2649C532}"/>
                  </a:ext>
                </a:extLst>
              </p:cNvPr>
              <p:cNvSpPr txBox="1"/>
              <p:nvPr/>
            </p:nvSpPr>
            <p:spPr>
              <a:xfrm>
                <a:off x="3025818" y="4131040"/>
                <a:ext cx="2106382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6166BB-03A3-4498-B071-16FE2649C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18" y="4131040"/>
                <a:ext cx="2106382" cy="9894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F58E8A-54A9-409C-A662-85054BE56322}"/>
                  </a:ext>
                </a:extLst>
              </p:cNvPr>
              <p:cNvSpPr txBox="1"/>
              <p:nvPr/>
            </p:nvSpPr>
            <p:spPr>
              <a:xfrm>
                <a:off x="6349310" y="4174867"/>
                <a:ext cx="1014703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F58E8A-54A9-409C-A662-85054BE56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10" y="4174867"/>
                <a:ext cx="1014703" cy="9017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9DD16F-108F-4CBE-A6BF-126F8BFF35A2}"/>
                  </a:ext>
                </a:extLst>
              </p:cNvPr>
              <p:cNvSpPr txBox="1"/>
              <p:nvPr/>
            </p:nvSpPr>
            <p:spPr>
              <a:xfrm>
                <a:off x="9454906" y="5331717"/>
                <a:ext cx="1301920" cy="127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9DD16F-108F-4CBE-A6BF-126F8BFF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906" y="5331717"/>
                <a:ext cx="1301920" cy="12786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6F11D6E-941E-4887-8BE9-1C8EE939372E}"/>
                  </a:ext>
                </a:extLst>
              </p:cNvPr>
              <p:cNvSpPr txBox="1"/>
              <p:nvPr/>
            </p:nvSpPr>
            <p:spPr>
              <a:xfrm>
                <a:off x="7830491" y="3292885"/>
                <a:ext cx="2517792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6F11D6E-941E-4887-8BE9-1C8EE9393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491" y="3292885"/>
                <a:ext cx="2517792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5BBC71-B053-4451-9749-C0000C430CAA}"/>
                  </a:ext>
                </a:extLst>
              </p:cNvPr>
              <p:cNvSpPr txBox="1"/>
              <p:nvPr/>
            </p:nvSpPr>
            <p:spPr>
              <a:xfrm>
                <a:off x="10758901" y="5515129"/>
                <a:ext cx="1301920" cy="89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5BBC71-B053-4451-9749-C0000C43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901" y="5515129"/>
                <a:ext cx="1301920" cy="8991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1BE06B-3880-4A87-B773-6D8B235EC376}"/>
                  </a:ext>
                </a:extLst>
              </p:cNvPr>
              <p:cNvSpPr txBox="1"/>
              <p:nvPr/>
            </p:nvSpPr>
            <p:spPr>
              <a:xfrm>
                <a:off x="2158198" y="5777335"/>
                <a:ext cx="10184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1BE06B-3880-4A87-B773-6D8B235EC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198" y="5777335"/>
                <a:ext cx="101841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BB761B-4172-45D9-A050-041813091ED6}"/>
                  </a:ext>
                </a:extLst>
              </p:cNvPr>
              <p:cNvSpPr txBox="1"/>
              <p:nvPr/>
            </p:nvSpPr>
            <p:spPr>
              <a:xfrm>
                <a:off x="4495453" y="5555321"/>
                <a:ext cx="1377651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200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BB761B-4172-45D9-A050-041813091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453" y="5555321"/>
                <a:ext cx="1377651" cy="9017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2CDCED-8B75-449B-BCD7-1069BCA19277}"/>
                  </a:ext>
                </a:extLst>
              </p:cNvPr>
              <p:cNvSpPr txBox="1"/>
              <p:nvPr/>
            </p:nvSpPr>
            <p:spPr>
              <a:xfrm>
                <a:off x="3031828" y="5544226"/>
                <a:ext cx="1427427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2CDCED-8B75-449B-BCD7-1069BCA1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828" y="5544226"/>
                <a:ext cx="1427427" cy="98943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E23865-AC9F-4B57-9720-E77D046A8B1D}"/>
                  </a:ext>
                </a:extLst>
              </p:cNvPr>
              <p:cNvSpPr txBox="1"/>
              <p:nvPr/>
            </p:nvSpPr>
            <p:spPr>
              <a:xfrm>
                <a:off x="5727816" y="5555321"/>
                <a:ext cx="1377651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E23865-AC9F-4B57-9720-E77D046A8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16" y="5555321"/>
                <a:ext cx="1377651" cy="9017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A3A7115-982E-47C8-A82C-F185BBFD078E}"/>
              </a:ext>
            </a:extLst>
          </p:cNvPr>
          <p:cNvCxnSpPr>
            <a:cxnSpLocks/>
          </p:cNvCxnSpPr>
          <p:nvPr/>
        </p:nvCxnSpPr>
        <p:spPr>
          <a:xfrm>
            <a:off x="7830491" y="3986499"/>
            <a:ext cx="0" cy="25269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E7F2DDFB-0B18-4D6F-80AB-0A99C8790E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30838"/>
                <a:ext cx="11929645" cy="234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In a group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dirty="0"/>
                  <a:t> students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US" dirty="0"/>
                  <a:t> are taking English,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are taking Mathematics,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are taking both.</a:t>
                </a:r>
                <a:endParaRPr lang="en-IN" dirty="0"/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E7F2DDFB-0B18-4D6F-80AB-0A99C8790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30838"/>
                <a:ext cx="11929645" cy="2340000"/>
              </a:xfrm>
              <a:prstGeom prst="rect">
                <a:avLst/>
              </a:prstGeom>
              <a:blipFill>
                <a:blip r:embed="rId20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9A729377-C3FF-4ABE-9A4B-2ACC68F1D728}"/>
              </a:ext>
            </a:extLst>
          </p:cNvPr>
          <p:cNvSpPr txBox="1"/>
          <p:nvPr/>
        </p:nvSpPr>
        <p:spPr>
          <a:xfrm>
            <a:off x="733911" y="2032489"/>
            <a:ext cx="11231660" cy="11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1000"/>
              </a:spcBef>
            </a:pPr>
            <a:r>
              <a:rPr lang="en-GB" sz="2800" dirty="0">
                <a:solidFill>
                  <a:schemeClr val="bg1"/>
                </a:solidFill>
              </a:rPr>
              <a:t>A student is selected at random from those taking Mathematics. What is the probability that the student is taking English?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230591-9C8B-4CA7-9910-A16957A624A3}"/>
              </a:ext>
            </a:extLst>
          </p:cNvPr>
          <p:cNvSpPr txBox="1"/>
          <p:nvPr/>
        </p:nvSpPr>
        <p:spPr>
          <a:xfrm>
            <a:off x="131176" y="2074635"/>
            <a:ext cx="62490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948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 animBg="1"/>
      <p:bldP spid="27" grpId="0" animBg="1"/>
      <p:bldP spid="28" grpId="0"/>
      <p:bldP spid="29" grpId="0"/>
      <p:bldP spid="31" grpId="0"/>
      <p:bldP spid="32" grpId="0"/>
      <p:bldP spid="33" grpId="0"/>
      <p:bldP spid="35" grpId="0"/>
      <p:bldP spid="41" grpId="0"/>
      <p:bldP spid="42" grpId="0"/>
      <p:bldP spid="43" grpId="0"/>
      <p:bldP spid="44" grpId="0"/>
      <p:bldP spid="52" grpId="0"/>
      <p:bldP spid="5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6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76" y="3290475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01464-D62C-4ED7-B1BA-36222DB08477}"/>
                  </a:ext>
                </a:extLst>
              </p:cNvPr>
              <p:cNvSpPr txBox="1"/>
              <p:nvPr/>
            </p:nvSpPr>
            <p:spPr>
              <a:xfrm>
                <a:off x="9743999" y="4498074"/>
                <a:ext cx="2448000" cy="90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defRPr sz="2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>
                              <a:latin typeface="Cambria Math" panose="02040503050406030204" pitchFamily="18" charset="0"/>
                            </a:rPr>
                            <m:t> 50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A01464-D62C-4ED7-B1BA-36222DB0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999" y="4498074"/>
                <a:ext cx="2448000" cy="900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BB6F58-6B68-436C-BDBB-0283795D13BE}"/>
                  </a:ext>
                </a:extLst>
              </p:cNvPr>
              <p:cNvSpPr txBox="1"/>
              <p:nvPr/>
            </p:nvSpPr>
            <p:spPr>
              <a:xfrm>
                <a:off x="1729801" y="4409885"/>
                <a:ext cx="1413450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IN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BB6F58-6B68-436C-BDBB-0283795D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801" y="4409885"/>
                <a:ext cx="14134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8A5F7F-BEC5-4BC3-9B61-35A988F26837}"/>
                  </a:ext>
                </a:extLst>
              </p:cNvPr>
              <p:cNvSpPr txBox="1"/>
              <p:nvPr/>
            </p:nvSpPr>
            <p:spPr>
              <a:xfrm>
                <a:off x="2649372" y="4409885"/>
                <a:ext cx="51537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8A5F7F-BEC5-4BC3-9B61-35A988F26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372" y="4409885"/>
                <a:ext cx="5153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D2A12-2DA6-4FD3-98DB-FEC47E5D3887}"/>
                  </a:ext>
                </a:extLst>
              </p:cNvPr>
              <p:cNvSpPr txBox="1"/>
              <p:nvPr/>
            </p:nvSpPr>
            <p:spPr>
              <a:xfrm>
                <a:off x="2112497" y="4409885"/>
                <a:ext cx="515377" cy="5232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defRPr sz="2800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D2A12-2DA6-4FD3-98DB-FEC47E5D3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497" y="4409885"/>
                <a:ext cx="5153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0D1421-9590-472B-9052-07AFDF0BCF5D}"/>
                  </a:ext>
                </a:extLst>
              </p:cNvPr>
              <p:cNvSpPr txBox="1"/>
              <p:nvPr/>
            </p:nvSpPr>
            <p:spPr>
              <a:xfrm>
                <a:off x="3062875" y="4189544"/>
                <a:ext cx="2106382" cy="989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0D1421-9590-472B-9052-07AFDF0BC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75" y="4189544"/>
                <a:ext cx="2106382" cy="989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9DD16F-108F-4CBE-A6BF-126F8BFF35A2}"/>
                  </a:ext>
                </a:extLst>
              </p:cNvPr>
              <p:cNvSpPr txBox="1"/>
              <p:nvPr/>
            </p:nvSpPr>
            <p:spPr>
              <a:xfrm>
                <a:off x="3143251" y="5276149"/>
                <a:ext cx="1301920" cy="130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9DD16F-108F-4CBE-A6BF-126F8BFF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1" y="5276149"/>
                <a:ext cx="1301920" cy="1300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5BBC71-B053-4451-9749-C0000C430CAA}"/>
                  </a:ext>
                </a:extLst>
              </p:cNvPr>
              <p:cNvSpPr txBox="1"/>
              <p:nvPr/>
            </p:nvSpPr>
            <p:spPr>
              <a:xfrm>
                <a:off x="4449812" y="5460715"/>
                <a:ext cx="1301920" cy="89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5BBC71-B053-4451-9749-C0000C43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12" y="5460715"/>
                <a:ext cx="1301920" cy="8991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E23865-AC9F-4B57-9720-E77D046A8B1D}"/>
                  </a:ext>
                </a:extLst>
              </p:cNvPr>
              <p:cNvSpPr txBox="1"/>
              <p:nvPr/>
            </p:nvSpPr>
            <p:spPr>
              <a:xfrm>
                <a:off x="9744000" y="5559162"/>
                <a:ext cx="2448000" cy="90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defRPr sz="2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E23865-AC9F-4B57-9720-E77D046A8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000" y="5559162"/>
                <a:ext cx="2448000" cy="90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5FE04E8-1E53-4EF9-BD79-4A1D1C0220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76" y="830838"/>
                <a:ext cx="11929645" cy="234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In a group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dirty="0"/>
                  <a:t> students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US" dirty="0"/>
                  <a:t> are taking English,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are taking Mathematics,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/>
                  <a:t> are taking both.</a:t>
                </a:r>
                <a:endParaRPr lang="en-IN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5FE04E8-1E53-4EF9-BD79-4A1D1C022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30838"/>
                <a:ext cx="11929645" cy="2340000"/>
              </a:xfrm>
              <a:prstGeom prst="rect">
                <a:avLst/>
              </a:prstGeom>
              <a:blipFill>
                <a:blip r:embed="rId10"/>
                <a:stretch>
                  <a:fillRect l="-1074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AC9A261-10DE-470A-9003-276B5C80FF11}"/>
              </a:ext>
            </a:extLst>
          </p:cNvPr>
          <p:cNvSpPr txBox="1"/>
          <p:nvPr/>
        </p:nvSpPr>
        <p:spPr>
          <a:xfrm>
            <a:off x="733911" y="2032489"/>
            <a:ext cx="11231660" cy="11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1000"/>
              </a:spcBef>
            </a:pPr>
            <a:r>
              <a:rPr lang="en-GB" sz="2800" dirty="0">
                <a:solidFill>
                  <a:schemeClr val="bg1"/>
                </a:solidFill>
              </a:rPr>
              <a:t>A student is selected at random from those taking English. What is the probability that the student is taking Mathematics?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A1E41-26A2-49CC-9C3C-6ED3490932B7}"/>
              </a:ext>
            </a:extLst>
          </p:cNvPr>
          <p:cNvSpPr txBox="1"/>
          <p:nvPr/>
        </p:nvSpPr>
        <p:spPr>
          <a:xfrm>
            <a:off x="131176" y="2074635"/>
            <a:ext cx="62490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</a:rPr>
              <a:t>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8BC5B3-C138-4B2D-8DA6-880B963230C3}"/>
                  </a:ext>
                </a:extLst>
              </p:cNvPr>
              <p:cNvSpPr txBox="1"/>
              <p:nvPr/>
            </p:nvSpPr>
            <p:spPr>
              <a:xfrm>
                <a:off x="1594216" y="3292885"/>
                <a:ext cx="1954007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8BC5B3-C138-4B2D-8DA6-880B9632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292885"/>
                <a:ext cx="1954007" cy="52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9778A3-DAD5-42D3-A7F1-437D3E014EEE}"/>
                  </a:ext>
                </a:extLst>
              </p:cNvPr>
              <p:cNvSpPr txBox="1"/>
              <p:nvPr/>
            </p:nvSpPr>
            <p:spPr>
              <a:xfrm>
                <a:off x="3672974" y="3292885"/>
                <a:ext cx="1954007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9778A3-DAD5-42D3-A7F1-437D3E01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4" y="3292885"/>
                <a:ext cx="1954007" cy="52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239AD-8010-469A-91CB-E3B7C946A05C}"/>
                  </a:ext>
                </a:extLst>
              </p:cNvPr>
              <p:cNvSpPr txBox="1"/>
              <p:nvPr/>
            </p:nvSpPr>
            <p:spPr>
              <a:xfrm>
                <a:off x="5751732" y="3292885"/>
                <a:ext cx="1954007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239AD-8010-469A-91CB-E3B7C946A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732" y="3292885"/>
                <a:ext cx="1954007" cy="522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C8C312-ED0A-4D63-8E2E-C6C46C066AF2}"/>
                  </a:ext>
                </a:extLst>
              </p:cNvPr>
              <p:cNvSpPr txBox="1"/>
              <p:nvPr/>
            </p:nvSpPr>
            <p:spPr>
              <a:xfrm>
                <a:off x="7830491" y="3292885"/>
                <a:ext cx="2517792" cy="5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C8C312-ED0A-4D63-8E2E-C6C46C066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491" y="3292885"/>
                <a:ext cx="2517792" cy="52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72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/>
      <p:bldP spid="26" grpId="0" animBg="1"/>
      <p:bldP spid="27" grpId="0" animBg="1"/>
      <p:bldP spid="28" grpId="0"/>
      <p:bldP spid="33" grpId="0"/>
      <p:bldP spid="35" grpId="0"/>
      <p:bldP spid="44" grpId="0" animBg="1"/>
      <p:bldP spid="44" grpId="1" animBg="1"/>
      <p:bldP spid="16" grpId="0"/>
      <p:bldP spid="2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131176" y="867839"/>
                <a:ext cx="11929645" cy="256116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just">
                  <a:lnSpc>
                    <a:spcPct val="150000"/>
                  </a:lnSpc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14000"/>
                  </a:lnSpc>
                  <a:spcAft>
                    <a:spcPts val="600"/>
                  </a:spcAft>
                </a:pPr>
                <a:r>
                  <a:rPr lang="en-US" dirty="0"/>
                  <a:t>A bag contains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white,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black balls.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balls are drawn at a time. Find the probability for first draw to give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white &amp; second draw to give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black balls in each of following cases:</a:t>
                </a:r>
                <a:endParaRPr lang="en-IN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6" y="867839"/>
                <a:ext cx="11929645" cy="2561161"/>
              </a:xfrm>
              <a:prstGeom prst="rect">
                <a:avLst/>
              </a:prstGeom>
              <a:blipFill>
                <a:blip r:embed="rId2"/>
                <a:stretch>
                  <a:fillRect l="-1074" t="-1188" r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7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5C8299-099D-4E74-A7B7-29B2E1FD450E}"/>
              </a:ext>
            </a:extLst>
          </p:cNvPr>
          <p:cNvSpPr txBox="1">
            <a:spLocks/>
          </p:cNvSpPr>
          <p:nvPr/>
        </p:nvSpPr>
        <p:spPr>
          <a:xfrm>
            <a:off x="131176" y="3583519"/>
            <a:ext cx="1463040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>
              <a:lnSpc>
                <a:spcPct val="100000"/>
              </a:lnSpc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2312BE-1C4C-4A61-973E-963840478423}"/>
              </a:ext>
            </a:extLst>
          </p:cNvPr>
          <p:cNvSpPr txBox="1"/>
          <p:nvPr/>
        </p:nvSpPr>
        <p:spPr>
          <a:xfrm>
            <a:off x="1594216" y="3583519"/>
            <a:ext cx="336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Total number of balls: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824859-8889-45E4-8709-FF7014A6050A}"/>
                  </a:ext>
                </a:extLst>
              </p:cNvPr>
              <p:cNvSpPr txBox="1"/>
              <p:nvPr/>
            </p:nvSpPr>
            <p:spPr>
              <a:xfrm>
                <a:off x="4786542" y="3583519"/>
                <a:ext cx="122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white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824859-8889-45E4-8709-FF7014A6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42" y="3583519"/>
                <a:ext cx="1224000" cy="523220"/>
              </a:xfrm>
              <a:prstGeom prst="rect">
                <a:avLst/>
              </a:prstGeom>
              <a:blipFill>
                <a:blip r:embed="rId3"/>
                <a:stretch>
                  <a:fillRect t="-11628" r="-1542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6276BD-5FD9-4AFF-BC07-67B0416244EE}"/>
                  </a:ext>
                </a:extLst>
              </p:cNvPr>
              <p:cNvSpPr txBox="1"/>
              <p:nvPr/>
            </p:nvSpPr>
            <p:spPr>
              <a:xfrm>
                <a:off x="5984352" y="3583519"/>
                <a:ext cx="4458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6276BD-5FD9-4AFF-BC07-67B04162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52" y="3583519"/>
                <a:ext cx="4458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178AC-B18F-4B11-938D-C485558BB98E}"/>
                  </a:ext>
                </a:extLst>
              </p:cNvPr>
              <p:cNvSpPr txBox="1"/>
              <p:nvPr/>
            </p:nvSpPr>
            <p:spPr>
              <a:xfrm>
                <a:off x="6404022" y="3583519"/>
                <a:ext cx="122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black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178AC-B18F-4B11-938D-C485558B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022" y="3583519"/>
                <a:ext cx="1224000" cy="523220"/>
              </a:xfrm>
              <a:prstGeom prst="rect">
                <a:avLst/>
              </a:prstGeom>
              <a:blipFill>
                <a:blip r:embed="rId5"/>
                <a:stretch>
                  <a:fillRect t="-11628" r="-1450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2FAA2FC-FB14-4349-B840-3FCA087B675D}"/>
                  </a:ext>
                </a:extLst>
              </p:cNvPr>
              <p:cNvSpPr txBox="1"/>
              <p:nvPr/>
            </p:nvSpPr>
            <p:spPr>
              <a:xfrm>
                <a:off x="7628022" y="3583519"/>
                <a:ext cx="17445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balls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2FAA2FC-FB14-4349-B840-3FCA087B6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22" y="3583519"/>
                <a:ext cx="1744578" cy="523220"/>
              </a:xfrm>
              <a:prstGeom prst="rect">
                <a:avLst/>
              </a:prstGeom>
              <a:blipFill>
                <a:blip r:embed="rId6"/>
                <a:stretch>
                  <a:fillRect t="-11628" r="-243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B4910F-7DCE-47C8-B736-C816F6318FDD}"/>
                  </a:ext>
                </a:extLst>
              </p:cNvPr>
              <p:cNvSpPr txBox="1"/>
              <p:nvPr/>
            </p:nvSpPr>
            <p:spPr>
              <a:xfrm>
                <a:off x="1594215" y="4685881"/>
                <a:ext cx="57548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The first draw gives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white balls.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B4910F-7DCE-47C8-B736-C816F631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4685881"/>
                <a:ext cx="5754851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357537-9857-41D5-A3BD-D2BFE7202304}"/>
                  </a:ext>
                </a:extLst>
              </p:cNvPr>
              <p:cNvSpPr txBox="1"/>
              <p:nvPr/>
            </p:nvSpPr>
            <p:spPr>
              <a:xfrm>
                <a:off x="1594215" y="4134700"/>
                <a:ext cx="49928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balls are drawn at random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357537-9857-41D5-A3BD-D2BFE7202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4134700"/>
                <a:ext cx="4992851" cy="523220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DCC1E-190E-456B-8C15-4E03E52F5EF5}"/>
                  </a:ext>
                </a:extLst>
              </p:cNvPr>
              <p:cNvSpPr txBox="1"/>
              <p:nvPr/>
            </p:nvSpPr>
            <p:spPr>
              <a:xfrm>
                <a:off x="1594216" y="5237063"/>
                <a:ext cx="6432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The second draw gives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black balls.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DCC1E-190E-456B-8C15-4E03E52F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237063"/>
                <a:ext cx="6432184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081A86A-AA1C-443E-BDBE-8730D60CB7AD}"/>
              </a:ext>
            </a:extLst>
          </p:cNvPr>
          <p:cNvSpPr txBox="1"/>
          <p:nvPr/>
        </p:nvSpPr>
        <p:spPr>
          <a:xfrm>
            <a:off x="131176" y="2346104"/>
            <a:ext cx="7791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chemeClr val="bg1"/>
                </a:solidFill>
              </a:rPr>
              <a:t>(1)  The balls are replaced before the second draw.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AD19C9-13B5-43D6-BEED-AFE473F91551}"/>
              </a:ext>
            </a:extLst>
          </p:cNvPr>
          <p:cNvSpPr txBox="1"/>
          <p:nvPr/>
        </p:nvSpPr>
        <p:spPr>
          <a:xfrm>
            <a:off x="131176" y="2894168"/>
            <a:ext cx="8995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(2)  The balls are not replaced before the second draw.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BED645-B822-465E-944C-17FDF31FA9B9}"/>
                  </a:ext>
                </a:extLst>
              </p:cNvPr>
              <p:cNvSpPr txBox="1"/>
              <p:nvPr/>
            </p:nvSpPr>
            <p:spPr>
              <a:xfrm>
                <a:off x="1594216" y="5788243"/>
                <a:ext cx="1612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BED645-B822-465E-944C-17FDF31FA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5788243"/>
                <a:ext cx="16125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3ED94-29FC-4CB5-BB52-FE5A0B00AA09}"/>
                  </a:ext>
                </a:extLst>
              </p:cNvPr>
              <p:cNvSpPr txBox="1"/>
              <p:nvPr/>
            </p:nvSpPr>
            <p:spPr>
              <a:xfrm>
                <a:off x="2991217" y="5788243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93ED94-29FC-4CB5-BB52-FE5A0B00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217" y="5788243"/>
                <a:ext cx="48858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D88A55-F7B8-46B5-BA96-546306EE42AF}"/>
                  </a:ext>
                </a:extLst>
              </p:cNvPr>
              <p:cNvSpPr txBox="1"/>
              <p:nvPr/>
            </p:nvSpPr>
            <p:spPr>
              <a:xfrm>
                <a:off x="3344069" y="5788243"/>
                <a:ext cx="367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D88A55-F7B8-46B5-BA96-546306EE4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069" y="5788243"/>
                <a:ext cx="3670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42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/>
      <p:bldP spid="28" grpId="0"/>
      <p:bldP spid="29" grpId="0"/>
      <p:bldP spid="30" grpId="0"/>
      <p:bldP spid="32" grpId="0"/>
      <p:bldP spid="33" grpId="0"/>
      <p:bldP spid="34" grpId="0"/>
      <p:bldP spid="35" grpId="0"/>
      <p:bldP spid="17" grpId="0"/>
      <p:bldP spid="18" grpId="0"/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7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824859-8889-45E4-8709-FF7014A6050A}"/>
                  </a:ext>
                </a:extLst>
              </p:cNvPr>
              <p:cNvSpPr txBox="1"/>
              <p:nvPr/>
            </p:nvSpPr>
            <p:spPr>
              <a:xfrm>
                <a:off x="8167714" y="787431"/>
                <a:ext cx="1121547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5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2500" dirty="0">
                    <a:solidFill>
                      <a:srgbClr val="002060"/>
                    </a:solidFill>
                    <a:latin typeface="+mj-lt"/>
                  </a:rPr>
                  <a:t> white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824859-8889-45E4-8709-FF7014A6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714" y="787431"/>
                <a:ext cx="1121547" cy="477054"/>
              </a:xfrm>
              <a:prstGeom prst="rect">
                <a:avLst/>
              </a:prstGeom>
              <a:blipFill>
                <a:blip r:embed="rId2"/>
                <a:stretch>
                  <a:fillRect l="-1630" t="-8974" r="-13043" b="-30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6276BD-5FD9-4AFF-BC07-67B0416244EE}"/>
                  </a:ext>
                </a:extLst>
              </p:cNvPr>
              <p:cNvSpPr txBox="1"/>
              <p:nvPr/>
            </p:nvSpPr>
            <p:spPr>
              <a:xfrm>
                <a:off x="9206370" y="787431"/>
                <a:ext cx="44585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5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6276BD-5FD9-4AFF-BC07-67B04162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70" y="787431"/>
                <a:ext cx="445859" cy="477054"/>
              </a:xfrm>
              <a:prstGeom prst="rect">
                <a:avLst/>
              </a:prstGeom>
              <a:blipFill>
                <a:blip r:embed="rId3"/>
                <a:stretch>
                  <a:fillRect l="-27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178AC-B18F-4B11-938D-C485558BB98E}"/>
                  </a:ext>
                </a:extLst>
              </p:cNvPr>
              <p:cNvSpPr txBox="1"/>
              <p:nvPr/>
            </p:nvSpPr>
            <p:spPr>
              <a:xfrm>
                <a:off x="9569338" y="787431"/>
                <a:ext cx="120026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5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IN" sz="2500" dirty="0">
                    <a:solidFill>
                      <a:srgbClr val="002060"/>
                    </a:solidFill>
                    <a:latin typeface="+mj-lt"/>
                  </a:rPr>
                  <a:t> black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178AC-B18F-4B11-938D-C485558B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338" y="787431"/>
                <a:ext cx="1200262" cy="477054"/>
              </a:xfrm>
              <a:prstGeom prst="rect">
                <a:avLst/>
              </a:prstGeom>
              <a:blipFill>
                <a:blip r:embed="rId4"/>
                <a:stretch>
                  <a:fillRect l="-1523" t="-10256" r="-6091" b="-294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B4910F-7DCE-47C8-B736-C816F6318FDD}"/>
                  </a:ext>
                </a:extLst>
              </p:cNvPr>
              <p:cNvSpPr txBox="1"/>
              <p:nvPr/>
            </p:nvSpPr>
            <p:spPr>
              <a:xfrm>
                <a:off x="1594215" y="787431"/>
                <a:ext cx="5941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The first draw gives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white balls.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B4910F-7DCE-47C8-B736-C816F631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787431"/>
                <a:ext cx="5941117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DCC1E-190E-456B-8C15-4E03E52F5EF5}"/>
                  </a:ext>
                </a:extLst>
              </p:cNvPr>
              <p:cNvSpPr txBox="1"/>
              <p:nvPr/>
            </p:nvSpPr>
            <p:spPr>
              <a:xfrm>
                <a:off x="1594216" y="1330129"/>
                <a:ext cx="62289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The second draw gives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black balls.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DCC1E-190E-456B-8C15-4E03E52F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1330129"/>
                <a:ext cx="6228984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081A86A-AA1C-443E-BDBE-8730D60CB7AD}"/>
              </a:ext>
            </a:extLst>
          </p:cNvPr>
          <p:cNvSpPr txBox="1"/>
          <p:nvPr/>
        </p:nvSpPr>
        <p:spPr>
          <a:xfrm>
            <a:off x="1594216" y="1853349"/>
            <a:ext cx="7791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</a:rPr>
              <a:t>(1)  The balls are replaced before the second draw.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AD19C9-13B5-43D6-BEED-AFE473F91551}"/>
              </a:ext>
            </a:extLst>
          </p:cNvPr>
          <p:cNvSpPr txBox="1"/>
          <p:nvPr/>
        </p:nvSpPr>
        <p:spPr>
          <a:xfrm>
            <a:off x="1595002" y="7045126"/>
            <a:ext cx="7791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(2)  The balls are not replaced before the second draw.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D0FB6-8000-4DF3-84FA-1E008D6278EF}"/>
              </a:ext>
            </a:extLst>
          </p:cNvPr>
          <p:cNvSpPr txBox="1"/>
          <p:nvPr/>
        </p:nvSpPr>
        <p:spPr>
          <a:xfrm>
            <a:off x="1594215" y="2396047"/>
            <a:ext cx="4925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  <a:latin typeface="+mj-lt"/>
              </a:rPr>
              <a:t>Since the balls are replaced,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CAC13-B951-46C9-B911-57CCDB7EEF32}"/>
              </a:ext>
            </a:extLst>
          </p:cNvPr>
          <p:cNvSpPr txBox="1"/>
          <p:nvPr/>
        </p:nvSpPr>
        <p:spPr>
          <a:xfrm>
            <a:off x="5585873" y="2396047"/>
            <a:ext cx="341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  <a:latin typeface="+mj-lt"/>
              </a:rPr>
              <a:t>sample remains same.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F220D-929F-4FAF-B4AA-C8690214D523}"/>
                  </a:ext>
                </a:extLst>
              </p:cNvPr>
              <p:cNvSpPr txBox="1"/>
              <p:nvPr/>
            </p:nvSpPr>
            <p:spPr>
              <a:xfrm>
                <a:off x="2158117" y="2919267"/>
                <a:ext cx="57645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Events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are independent events.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F220D-929F-4FAF-B4AA-C8690214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117" y="2919267"/>
                <a:ext cx="5764528" cy="523220"/>
              </a:xfrm>
              <a:prstGeom prst="rect">
                <a:avLst/>
              </a:prstGeom>
              <a:blipFill>
                <a:blip r:embed="rId7"/>
                <a:stretch>
                  <a:fillRect l="-2114" t="-11628" r="-52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038B28-003D-4263-9DF5-2023B91DC35B}"/>
                  </a:ext>
                </a:extLst>
              </p:cNvPr>
              <p:cNvSpPr txBox="1"/>
              <p:nvPr/>
            </p:nvSpPr>
            <p:spPr>
              <a:xfrm>
                <a:off x="1594216" y="2919267"/>
                <a:ext cx="6302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038B28-003D-4263-9DF5-2023B91DC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2919267"/>
                <a:ext cx="6302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8D58C9-0AEE-49E3-87A8-2739169BB059}"/>
                  </a:ext>
                </a:extLst>
              </p:cNvPr>
              <p:cNvSpPr txBox="1"/>
              <p:nvPr/>
            </p:nvSpPr>
            <p:spPr>
              <a:xfrm>
                <a:off x="9453121" y="3535650"/>
                <a:ext cx="18946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8D58C9-0AEE-49E3-87A8-2739169B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121" y="3535650"/>
                <a:ext cx="189468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5E71A7-55AB-4B31-A104-6547673ED5C2}"/>
                  </a:ext>
                </a:extLst>
              </p:cNvPr>
              <p:cNvSpPr txBox="1"/>
              <p:nvPr/>
            </p:nvSpPr>
            <p:spPr>
              <a:xfrm>
                <a:off x="1747228" y="3783247"/>
                <a:ext cx="952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5E71A7-55AB-4B31-A104-6547673ED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28" y="3783247"/>
                <a:ext cx="95243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3B3A90-FCFB-41B5-B05A-E2C2A6E515A9}"/>
                  </a:ext>
                </a:extLst>
              </p:cNvPr>
              <p:cNvSpPr txBox="1"/>
              <p:nvPr/>
            </p:nvSpPr>
            <p:spPr>
              <a:xfrm>
                <a:off x="2563192" y="3783247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3B3A90-FCFB-41B5-B05A-E2C2A6E51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192" y="3783247"/>
                <a:ext cx="48858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A9BD55-A3CF-4ED4-A9E0-D99A26E1AE12}"/>
                  </a:ext>
                </a:extLst>
              </p:cNvPr>
              <p:cNvSpPr txBox="1"/>
              <p:nvPr/>
            </p:nvSpPr>
            <p:spPr>
              <a:xfrm>
                <a:off x="2908145" y="3783247"/>
                <a:ext cx="1119606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A9BD55-A3CF-4ED4-A9E0-D99A26E1A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145" y="3783247"/>
                <a:ext cx="1119606" cy="6739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FD5B2-2FB4-4908-AB08-9007397AE84B}"/>
                  </a:ext>
                </a:extLst>
              </p:cNvPr>
              <p:cNvSpPr txBox="1"/>
              <p:nvPr/>
            </p:nvSpPr>
            <p:spPr>
              <a:xfrm>
                <a:off x="3105640" y="3521637"/>
                <a:ext cx="7761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FD5B2-2FB4-4908-AB08-9007397AE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40" y="3521637"/>
                <a:ext cx="77611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686A28-A9CE-42B3-9F01-34F36C6BBFC7}"/>
                  </a:ext>
                </a:extLst>
              </p:cNvPr>
              <p:cNvSpPr txBox="1"/>
              <p:nvPr/>
            </p:nvSpPr>
            <p:spPr>
              <a:xfrm>
                <a:off x="3066835" y="4075169"/>
                <a:ext cx="8537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686A28-A9CE-42B3-9F01-34F36C6BB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835" y="4075169"/>
                <a:ext cx="85372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1047C8-9C84-460A-90EC-29E1E93F655B}"/>
                  </a:ext>
                </a:extLst>
              </p:cNvPr>
              <p:cNvSpPr txBox="1"/>
              <p:nvPr/>
            </p:nvSpPr>
            <p:spPr>
              <a:xfrm>
                <a:off x="3924678" y="3783247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1047C8-9C84-460A-90EC-29E1E93F6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678" y="3783247"/>
                <a:ext cx="48858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2B0D4C-E77F-497A-993B-61501D3670B7}"/>
                  </a:ext>
                </a:extLst>
              </p:cNvPr>
              <p:cNvSpPr txBox="1"/>
              <p:nvPr/>
            </p:nvSpPr>
            <p:spPr>
              <a:xfrm>
                <a:off x="4269631" y="3576683"/>
                <a:ext cx="1119606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1365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2B0D4C-E77F-497A-993B-61501D367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31" y="3576683"/>
                <a:ext cx="1119606" cy="9077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!!A">
                <a:extLst>
                  <a:ext uri="{FF2B5EF4-FFF2-40B4-BE49-F238E27FC236}">
                    <a16:creationId xmlns:a16="http://schemas.microsoft.com/office/drawing/2014/main" id="{36F835BA-D730-4F26-A2F6-565CCA45F5D0}"/>
                  </a:ext>
                </a:extLst>
              </p:cNvPr>
              <p:cNvSpPr txBox="1"/>
              <p:nvPr/>
            </p:nvSpPr>
            <p:spPr>
              <a:xfrm>
                <a:off x="5321679" y="3783247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!!A">
                <a:extLst>
                  <a:ext uri="{FF2B5EF4-FFF2-40B4-BE49-F238E27FC236}">
                    <a16:creationId xmlns:a16="http://schemas.microsoft.com/office/drawing/2014/main" id="{36F835BA-D730-4F26-A2F6-565CCA45F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679" y="3783247"/>
                <a:ext cx="48858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B232F2-EA42-4159-AF3E-00E64C43C696}"/>
                  </a:ext>
                </a:extLst>
              </p:cNvPr>
              <p:cNvSpPr txBox="1"/>
              <p:nvPr/>
            </p:nvSpPr>
            <p:spPr>
              <a:xfrm>
                <a:off x="5689600" y="3576683"/>
                <a:ext cx="764706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91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B232F2-EA42-4159-AF3E-00E64C43C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600" y="3576683"/>
                <a:ext cx="764706" cy="9077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F899D7-6E58-4CCD-897B-01E84B7CFFAF}"/>
                  </a:ext>
                </a:extLst>
              </p:cNvPr>
              <p:cNvSpPr txBox="1"/>
              <p:nvPr/>
            </p:nvSpPr>
            <p:spPr>
              <a:xfrm>
                <a:off x="1747228" y="5118148"/>
                <a:ext cx="952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F899D7-6E58-4CCD-897B-01E84B7C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28" y="5118148"/>
                <a:ext cx="95243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34FDBD3-D9CD-439D-B6E6-E1862129A4BC}"/>
                  </a:ext>
                </a:extLst>
              </p:cNvPr>
              <p:cNvSpPr txBox="1"/>
              <p:nvPr/>
            </p:nvSpPr>
            <p:spPr>
              <a:xfrm>
                <a:off x="2563192" y="5118148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34FDBD3-D9CD-439D-B6E6-E1862129A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192" y="5118148"/>
                <a:ext cx="48858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E31CEE-D831-418D-ADBD-3F6A2EF6EFE8}"/>
                  </a:ext>
                </a:extLst>
              </p:cNvPr>
              <p:cNvSpPr txBox="1"/>
              <p:nvPr/>
            </p:nvSpPr>
            <p:spPr>
              <a:xfrm>
                <a:off x="2908145" y="5118148"/>
                <a:ext cx="1119606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E31CEE-D831-418D-ADBD-3F6A2EF6E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145" y="5118148"/>
                <a:ext cx="1119606" cy="6739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29CD5-7683-4736-A1A4-2349393D3F4C}"/>
                  </a:ext>
                </a:extLst>
              </p:cNvPr>
              <p:cNvSpPr txBox="1"/>
              <p:nvPr/>
            </p:nvSpPr>
            <p:spPr>
              <a:xfrm>
                <a:off x="3105640" y="4856538"/>
                <a:ext cx="7761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29CD5-7683-4736-A1A4-2349393D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640" y="4856538"/>
                <a:ext cx="77611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CADE91-A8F9-4E48-AA83-2295FAC25998}"/>
                  </a:ext>
                </a:extLst>
              </p:cNvPr>
              <p:cNvSpPr txBox="1"/>
              <p:nvPr/>
            </p:nvSpPr>
            <p:spPr>
              <a:xfrm>
                <a:off x="3066835" y="5410070"/>
                <a:ext cx="8537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CADE91-A8F9-4E48-AA83-2295FAC25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835" y="5410070"/>
                <a:ext cx="85372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E91E5A-1C2B-4AFE-9F9C-3904B251799F}"/>
                  </a:ext>
                </a:extLst>
              </p:cNvPr>
              <p:cNvSpPr txBox="1"/>
              <p:nvPr/>
            </p:nvSpPr>
            <p:spPr>
              <a:xfrm>
                <a:off x="3924678" y="5118148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E91E5A-1C2B-4AFE-9F9C-3904B251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678" y="5118148"/>
                <a:ext cx="48858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BD93C6-E206-4AF1-BA95-2AB4A6360A72}"/>
                  </a:ext>
                </a:extLst>
              </p:cNvPr>
              <p:cNvSpPr txBox="1"/>
              <p:nvPr/>
            </p:nvSpPr>
            <p:spPr>
              <a:xfrm>
                <a:off x="4269631" y="4911584"/>
                <a:ext cx="1119606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126 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1365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BD93C6-E206-4AF1-BA95-2AB4A6360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31" y="4911584"/>
                <a:ext cx="1119606" cy="90774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AF8A85B-BE8A-4742-8A7A-8599B38EE767}"/>
                  </a:ext>
                </a:extLst>
              </p:cNvPr>
              <p:cNvSpPr txBox="1"/>
              <p:nvPr/>
            </p:nvSpPr>
            <p:spPr>
              <a:xfrm>
                <a:off x="5321679" y="5118148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AF8A85B-BE8A-4742-8A7A-8599B38EE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679" y="5118148"/>
                <a:ext cx="48858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A1B6327-E05C-4847-807F-DEBF794E00D6}"/>
                  </a:ext>
                </a:extLst>
              </p:cNvPr>
              <p:cNvSpPr txBox="1"/>
              <p:nvPr/>
            </p:nvSpPr>
            <p:spPr>
              <a:xfrm>
                <a:off x="5689600" y="4911584"/>
                <a:ext cx="764706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A1B6327-E05C-4847-807F-DEBF794E0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600" y="4911584"/>
                <a:ext cx="764706" cy="90774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92D294-5EF5-4208-B368-A1F22CBDF411}"/>
                  </a:ext>
                </a:extLst>
              </p:cNvPr>
              <p:cNvSpPr txBox="1"/>
              <p:nvPr/>
            </p:nvSpPr>
            <p:spPr>
              <a:xfrm>
                <a:off x="9170119" y="4565485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92D294-5EF5-4208-B368-A1F22CBD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119" y="4565485"/>
                <a:ext cx="48858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D733C9-6BFC-438C-97AF-5549EBF3A3BF}"/>
                  </a:ext>
                </a:extLst>
              </p:cNvPr>
              <p:cNvSpPr txBox="1"/>
              <p:nvPr/>
            </p:nvSpPr>
            <p:spPr>
              <a:xfrm>
                <a:off x="9503921" y="4344152"/>
                <a:ext cx="1555901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91 </m:t>
                          </m:r>
                        </m:den>
                      </m:f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D733C9-6BFC-438C-97AF-5549EBF3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921" y="4344152"/>
                <a:ext cx="1555901" cy="90178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0254DD-617A-4D74-A0AE-228472270899}"/>
                  </a:ext>
                </a:extLst>
              </p:cNvPr>
              <p:cNvSpPr txBox="1"/>
              <p:nvPr/>
            </p:nvSpPr>
            <p:spPr>
              <a:xfrm>
                <a:off x="9170119" y="5683585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0254DD-617A-4D74-A0AE-22847227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119" y="5683585"/>
                <a:ext cx="48858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5D23B52-72F9-4A6E-8C5D-11DE14F31FBA}"/>
                  </a:ext>
                </a:extLst>
              </p:cNvPr>
              <p:cNvSpPr txBox="1"/>
              <p:nvPr/>
            </p:nvSpPr>
            <p:spPr>
              <a:xfrm>
                <a:off x="9503921" y="5462252"/>
                <a:ext cx="1157729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5915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5D23B52-72F9-4A6E-8C5D-11DE14F31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921" y="5462252"/>
                <a:ext cx="1157729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D37AA16-3AA0-4033-91A9-61DECD64AC43}"/>
              </a:ext>
            </a:extLst>
          </p:cNvPr>
          <p:cNvCxnSpPr>
            <a:cxnSpLocks/>
          </p:cNvCxnSpPr>
          <p:nvPr/>
        </p:nvCxnSpPr>
        <p:spPr>
          <a:xfrm>
            <a:off x="7245339" y="3442487"/>
            <a:ext cx="0" cy="292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3DE53EF-AE35-485F-A855-D74A95F25A1E}"/>
                  </a:ext>
                </a:extLst>
              </p:cNvPr>
              <p:cNvSpPr txBox="1"/>
              <p:nvPr/>
            </p:nvSpPr>
            <p:spPr>
              <a:xfrm>
                <a:off x="7770566" y="3526847"/>
                <a:ext cx="1612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3DE53EF-AE35-485F-A855-D74A95F2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566" y="3526847"/>
                <a:ext cx="161256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!!B">
                <a:extLst>
                  <a:ext uri="{FF2B5EF4-FFF2-40B4-BE49-F238E27FC236}">
                    <a16:creationId xmlns:a16="http://schemas.microsoft.com/office/drawing/2014/main" id="{2527F2FC-BECD-415E-B982-B5F1AC5C836F}"/>
                  </a:ext>
                </a:extLst>
              </p:cNvPr>
              <p:cNvSpPr txBox="1"/>
              <p:nvPr/>
            </p:nvSpPr>
            <p:spPr>
              <a:xfrm>
                <a:off x="9167567" y="3526847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!!B">
                <a:extLst>
                  <a:ext uri="{FF2B5EF4-FFF2-40B4-BE49-F238E27FC236}">
                    <a16:creationId xmlns:a16="http://schemas.microsoft.com/office/drawing/2014/main" id="{2527F2FC-BECD-415E-B982-B5F1AC5C8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567" y="3526847"/>
                <a:ext cx="488584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AC87CE-C216-43CD-9D23-4028F2E7C748}"/>
                  </a:ext>
                </a:extLst>
              </p:cNvPr>
              <p:cNvSpPr txBox="1"/>
              <p:nvPr/>
            </p:nvSpPr>
            <p:spPr>
              <a:xfrm>
                <a:off x="9520419" y="3526847"/>
                <a:ext cx="367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AC87CE-C216-43CD-9D23-4028F2E7C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419" y="3526847"/>
                <a:ext cx="36708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D15564-7C37-4F44-821F-3239B9409678}"/>
                  </a:ext>
                </a:extLst>
              </p:cNvPr>
              <p:cNvSpPr txBox="1"/>
              <p:nvPr/>
            </p:nvSpPr>
            <p:spPr>
              <a:xfrm>
                <a:off x="10597784" y="782138"/>
                <a:ext cx="174457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IN" i="0" dirty="0">
                    <a:latin typeface="+mj-lt"/>
                  </a:rPr>
                  <a:t> balls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D15564-7C37-4F44-821F-3239B9409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84" y="782138"/>
                <a:ext cx="1744578" cy="477054"/>
              </a:xfrm>
              <a:prstGeom prst="rect">
                <a:avLst/>
              </a:prstGeom>
              <a:blipFill>
                <a:blip r:embed="rId32"/>
                <a:stretch>
                  <a:fillRect t="-8861" b="-291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9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6" grpId="0"/>
      <p:bldP spid="37" grpId="0"/>
      <p:bldP spid="39" grpId="0"/>
      <p:bldP spid="40" grpId="0"/>
      <p:bldP spid="42" grpId="0"/>
      <p:bldP spid="43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/>
      <p:bldP spid="63" grpId="0"/>
      <p:bldP spid="6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3 ⇝ Example 7 (</a:t>
            </a:r>
            <a:r>
              <a:rPr lang="en-IN" dirty="0"/>
              <a:t>Continue</a:t>
            </a:r>
            <a:r>
              <a:rPr lang="en-GB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824859-8889-45E4-8709-FF7014A6050A}"/>
                  </a:ext>
                </a:extLst>
              </p:cNvPr>
              <p:cNvSpPr txBox="1"/>
              <p:nvPr/>
            </p:nvSpPr>
            <p:spPr>
              <a:xfrm>
                <a:off x="8167714" y="787431"/>
                <a:ext cx="1121547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5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2500" dirty="0">
                    <a:solidFill>
                      <a:srgbClr val="002060"/>
                    </a:solidFill>
                    <a:latin typeface="+mj-lt"/>
                  </a:rPr>
                  <a:t> white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824859-8889-45E4-8709-FF7014A6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714" y="787431"/>
                <a:ext cx="1121547" cy="477054"/>
              </a:xfrm>
              <a:prstGeom prst="rect">
                <a:avLst/>
              </a:prstGeom>
              <a:blipFill>
                <a:blip r:embed="rId2"/>
                <a:stretch>
                  <a:fillRect l="-1630" t="-8974" r="-13043" b="-30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6276BD-5FD9-4AFF-BC07-67B0416244EE}"/>
                  </a:ext>
                </a:extLst>
              </p:cNvPr>
              <p:cNvSpPr txBox="1"/>
              <p:nvPr/>
            </p:nvSpPr>
            <p:spPr>
              <a:xfrm>
                <a:off x="9206370" y="787431"/>
                <a:ext cx="44585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5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5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6276BD-5FD9-4AFF-BC07-67B04162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70" y="787431"/>
                <a:ext cx="445859" cy="477054"/>
              </a:xfrm>
              <a:prstGeom prst="rect">
                <a:avLst/>
              </a:prstGeom>
              <a:blipFill>
                <a:blip r:embed="rId3"/>
                <a:stretch>
                  <a:fillRect l="-27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178AC-B18F-4B11-938D-C485558BB98E}"/>
                  </a:ext>
                </a:extLst>
              </p:cNvPr>
              <p:cNvSpPr txBox="1"/>
              <p:nvPr/>
            </p:nvSpPr>
            <p:spPr>
              <a:xfrm>
                <a:off x="9569337" y="787431"/>
                <a:ext cx="133572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5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IN" sz="2500" dirty="0">
                    <a:solidFill>
                      <a:srgbClr val="002060"/>
                    </a:solidFill>
                    <a:latin typeface="+mj-lt"/>
                  </a:rPr>
                  <a:t> black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E178AC-B18F-4B11-938D-C485558B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337" y="787431"/>
                <a:ext cx="1335729" cy="477054"/>
              </a:xfrm>
              <a:prstGeom prst="rect">
                <a:avLst/>
              </a:prstGeom>
              <a:blipFill>
                <a:blip r:embed="rId4"/>
                <a:stretch>
                  <a:fillRect l="-1370" t="-10256" b="-294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B4910F-7DCE-47C8-B736-C816F6318FDD}"/>
                  </a:ext>
                </a:extLst>
              </p:cNvPr>
              <p:cNvSpPr txBox="1"/>
              <p:nvPr/>
            </p:nvSpPr>
            <p:spPr>
              <a:xfrm>
                <a:off x="1594216" y="787431"/>
                <a:ext cx="5822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The first draw gives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white balls.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B4910F-7DCE-47C8-B736-C816F631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787431"/>
                <a:ext cx="5822584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DCC1E-190E-456B-8C15-4E03E52F5EF5}"/>
                  </a:ext>
                </a:extLst>
              </p:cNvPr>
              <p:cNvSpPr txBox="1"/>
              <p:nvPr/>
            </p:nvSpPr>
            <p:spPr>
              <a:xfrm>
                <a:off x="1594215" y="1330129"/>
                <a:ext cx="62628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 : </a:t>
                </a:r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The second draw gives </a:t>
                </a:r>
                <a14:m>
                  <m:oMath xmlns:m="http://schemas.openxmlformats.org/officeDocument/2006/math">
                    <m:r>
                      <a:rPr lang="en-GB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black balls.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DCC1E-190E-456B-8C15-4E03E52F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5" y="1330129"/>
                <a:ext cx="6262851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B4D0FB6-8000-4DF3-84FA-1E008D6278EF}"/>
              </a:ext>
            </a:extLst>
          </p:cNvPr>
          <p:cNvSpPr txBox="1"/>
          <p:nvPr/>
        </p:nvSpPr>
        <p:spPr>
          <a:xfrm>
            <a:off x="1594216" y="2396047"/>
            <a:ext cx="4860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  <a:latin typeface="+mj-lt"/>
              </a:rPr>
              <a:t>Since the balls are not replaced,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CAC13-B951-46C9-B911-57CCDB7EEF32}"/>
              </a:ext>
            </a:extLst>
          </p:cNvPr>
          <p:cNvSpPr txBox="1"/>
          <p:nvPr/>
        </p:nvSpPr>
        <p:spPr>
          <a:xfrm>
            <a:off x="6137409" y="2396047"/>
            <a:ext cx="492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  <a:latin typeface="+mj-lt"/>
              </a:rPr>
              <a:t>sample is </a:t>
            </a:r>
            <a:r>
              <a:rPr lang="en-IN" sz="2800" dirty="0">
                <a:solidFill>
                  <a:srgbClr val="002060"/>
                </a:solidFill>
                <a:latin typeface="+mj-lt"/>
              </a:rPr>
              <a:t>affected by first draw</a:t>
            </a:r>
            <a:r>
              <a:rPr lang="en-GB" sz="2800" dirty="0">
                <a:solidFill>
                  <a:srgbClr val="002060"/>
                </a:solidFill>
                <a:latin typeface="+mj-lt"/>
              </a:rPr>
              <a:t>.</a:t>
            </a:r>
            <a:endParaRPr lang="en-IN" sz="2800" dirty="0">
              <a:solidFill>
                <a:srgbClr val="00206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F220D-929F-4FAF-B4AA-C8690214D523}"/>
                  </a:ext>
                </a:extLst>
              </p:cNvPr>
              <p:cNvSpPr txBox="1"/>
              <p:nvPr/>
            </p:nvSpPr>
            <p:spPr>
              <a:xfrm>
                <a:off x="1594216" y="3420314"/>
                <a:ext cx="9003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The probability of drawing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black balls from these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GB" sz="2800" dirty="0">
                    <a:solidFill>
                      <a:srgbClr val="002060"/>
                    </a:solidFill>
                    <a:latin typeface="+mj-lt"/>
                  </a:rPr>
                  <a:t> balls is:</a:t>
                </a:r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CF220D-929F-4FAF-B4AA-C8690214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3420314"/>
                <a:ext cx="9003568" cy="523220"/>
              </a:xfrm>
              <a:prstGeom prst="rect">
                <a:avLst/>
              </a:prstGeom>
              <a:blipFill>
                <a:blip r:embed="rId7"/>
                <a:stretch>
                  <a:fillRect l="-1423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8D58C9-0AEE-49E3-87A8-2739169BB059}"/>
                  </a:ext>
                </a:extLst>
              </p:cNvPr>
              <p:cNvSpPr txBox="1"/>
              <p:nvPr/>
            </p:nvSpPr>
            <p:spPr>
              <a:xfrm>
                <a:off x="8789602" y="4051749"/>
                <a:ext cx="2398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8D58C9-0AEE-49E3-87A8-2739169BB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602" y="4051749"/>
                <a:ext cx="23980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5E71A7-55AB-4B31-A104-6547673ED5C2}"/>
                  </a:ext>
                </a:extLst>
              </p:cNvPr>
              <p:cNvSpPr txBox="1"/>
              <p:nvPr/>
            </p:nvSpPr>
            <p:spPr>
              <a:xfrm>
                <a:off x="10107392" y="1542255"/>
                <a:ext cx="952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5E71A7-55AB-4B31-A104-6547673ED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392" y="1542255"/>
                <a:ext cx="95243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!!A">
                <a:extLst>
                  <a:ext uri="{FF2B5EF4-FFF2-40B4-BE49-F238E27FC236}">
                    <a16:creationId xmlns:a16="http://schemas.microsoft.com/office/drawing/2014/main" id="{36F835BA-D730-4F26-A2F6-565CCA45F5D0}"/>
                  </a:ext>
                </a:extLst>
              </p:cNvPr>
              <p:cNvSpPr txBox="1"/>
              <p:nvPr/>
            </p:nvSpPr>
            <p:spPr>
              <a:xfrm>
                <a:off x="10907213" y="1542255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8" name="!!A">
                <a:extLst>
                  <a:ext uri="{FF2B5EF4-FFF2-40B4-BE49-F238E27FC236}">
                    <a16:creationId xmlns:a16="http://schemas.microsoft.com/office/drawing/2014/main" id="{36F835BA-D730-4F26-A2F6-565CCA45F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213" y="1542255"/>
                <a:ext cx="48858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B232F2-EA42-4159-AF3E-00E64C43C696}"/>
                  </a:ext>
                </a:extLst>
              </p:cNvPr>
              <p:cNvSpPr txBox="1"/>
              <p:nvPr/>
            </p:nvSpPr>
            <p:spPr>
              <a:xfrm>
                <a:off x="11275134" y="1349991"/>
                <a:ext cx="764706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91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B232F2-EA42-4159-AF3E-00E64C43C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5134" y="1349991"/>
                <a:ext cx="764706" cy="9077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F899D7-6E58-4CCD-897B-01E84B7CFFAF}"/>
                  </a:ext>
                </a:extLst>
              </p:cNvPr>
              <p:cNvSpPr txBox="1"/>
              <p:nvPr/>
            </p:nvSpPr>
            <p:spPr>
              <a:xfrm>
                <a:off x="1594216" y="4363013"/>
                <a:ext cx="1405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AF899D7-6E58-4CCD-897B-01E84B7C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16" y="4363013"/>
                <a:ext cx="140520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34FDBD3-D9CD-439D-B6E6-E1862129A4BC}"/>
                  </a:ext>
                </a:extLst>
              </p:cNvPr>
              <p:cNvSpPr txBox="1"/>
              <p:nvPr/>
            </p:nvSpPr>
            <p:spPr>
              <a:xfrm>
                <a:off x="2935220" y="4363013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34FDBD3-D9CD-439D-B6E6-E1862129A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20" y="4363013"/>
                <a:ext cx="48858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E31CEE-D831-418D-ADBD-3F6A2EF6EFE8}"/>
                  </a:ext>
                </a:extLst>
              </p:cNvPr>
              <p:cNvSpPr txBox="1"/>
              <p:nvPr/>
            </p:nvSpPr>
            <p:spPr>
              <a:xfrm>
                <a:off x="3273683" y="4363013"/>
                <a:ext cx="1119606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E31CEE-D831-418D-ADBD-3F6A2EF6E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683" y="4363013"/>
                <a:ext cx="1119606" cy="6739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29CD5-7683-4736-A1A4-2349393D3F4C}"/>
                  </a:ext>
                </a:extLst>
              </p:cNvPr>
              <p:cNvSpPr txBox="1"/>
              <p:nvPr/>
            </p:nvSpPr>
            <p:spPr>
              <a:xfrm>
                <a:off x="3471178" y="4101403"/>
                <a:ext cx="7761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E29CD5-7683-4736-A1A4-2349393D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178" y="4101403"/>
                <a:ext cx="77611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CADE91-A8F9-4E48-AA83-2295FAC25998}"/>
                  </a:ext>
                </a:extLst>
              </p:cNvPr>
              <p:cNvSpPr txBox="1"/>
              <p:nvPr/>
            </p:nvSpPr>
            <p:spPr>
              <a:xfrm>
                <a:off x="3432373" y="4654935"/>
                <a:ext cx="8537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CADE91-A8F9-4E48-AA83-2295FAC25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73" y="4654935"/>
                <a:ext cx="85372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E91E5A-1C2B-4AFE-9F9C-3904B251799F}"/>
                  </a:ext>
                </a:extLst>
              </p:cNvPr>
              <p:cNvSpPr txBox="1"/>
              <p:nvPr/>
            </p:nvSpPr>
            <p:spPr>
              <a:xfrm>
                <a:off x="4291568" y="4363013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E91E5A-1C2B-4AFE-9F9C-3904B251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568" y="4363013"/>
                <a:ext cx="48858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BD93C6-E206-4AF1-BA95-2AB4A6360A72}"/>
                  </a:ext>
                </a:extLst>
              </p:cNvPr>
              <p:cNvSpPr txBox="1"/>
              <p:nvPr/>
            </p:nvSpPr>
            <p:spPr>
              <a:xfrm>
                <a:off x="4670684" y="4147718"/>
                <a:ext cx="1119606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126 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330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BD93C6-E206-4AF1-BA95-2AB4A6360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84" y="4147718"/>
                <a:ext cx="1119606" cy="9077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AF8A85B-BE8A-4742-8A7A-8599B38EE767}"/>
                  </a:ext>
                </a:extLst>
              </p:cNvPr>
              <p:cNvSpPr txBox="1"/>
              <p:nvPr/>
            </p:nvSpPr>
            <p:spPr>
              <a:xfrm>
                <a:off x="5619173" y="4359689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AF8A85B-BE8A-4742-8A7A-8599B38EE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73" y="4359689"/>
                <a:ext cx="48858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A1B6327-E05C-4847-807F-DEBF794E00D6}"/>
                  </a:ext>
                </a:extLst>
              </p:cNvPr>
              <p:cNvSpPr txBox="1"/>
              <p:nvPr/>
            </p:nvSpPr>
            <p:spPr>
              <a:xfrm>
                <a:off x="5987094" y="4147717"/>
                <a:ext cx="764706" cy="9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A1B6327-E05C-4847-807F-DEBF794E0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094" y="4147717"/>
                <a:ext cx="764706" cy="90774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92D294-5EF5-4208-B368-A1F22CBDF411}"/>
                  </a:ext>
                </a:extLst>
              </p:cNvPr>
              <p:cNvSpPr txBox="1"/>
              <p:nvPr/>
            </p:nvSpPr>
            <p:spPr>
              <a:xfrm>
                <a:off x="8447172" y="4893280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92D294-5EF5-4208-B368-A1F22CBD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172" y="4893280"/>
                <a:ext cx="48858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D733C9-6BFC-438C-97AF-5549EBF3A3BF}"/>
                  </a:ext>
                </a:extLst>
              </p:cNvPr>
              <p:cNvSpPr txBox="1"/>
              <p:nvPr/>
            </p:nvSpPr>
            <p:spPr>
              <a:xfrm>
                <a:off x="8780974" y="4671947"/>
                <a:ext cx="1555901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91 </m:t>
                          </m:r>
                        </m:den>
                      </m:f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BD733C9-6BFC-438C-97AF-5549EBF3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974" y="4671947"/>
                <a:ext cx="1555901" cy="9017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0254DD-617A-4D74-A0AE-228472270899}"/>
                  </a:ext>
                </a:extLst>
              </p:cNvPr>
              <p:cNvSpPr txBox="1"/>
              <p:nvPr/>
            </p:nvSpPr>
            <p:spPr>
              <a:xfrm>
                <a:off x="8447172" y="5888314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0254DD-617A-4D74-A0AE-22847227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172" y="5888314"/>
                <a:ext cx="48858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5D23B52-72F9-4A6E-8C5D-11DE14F31FBA}"/>
                  </a:ext>
                </a:extLst>
              </p:cNvPr>
              <p:cNvSpPr txBox="1"/>
              <p:nvPr/>
            </p:nvSpPr>
            <p:spPr>
              <a:xfrm>
                <a:off x="8852131" y="5666981"/>
                <a:ext cx="1157729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715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5D23B52-72F9-4A6E-8C5D-11DE14F31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31" y="5666981"/>
                <a:ext cx="1157729" cy="9017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D37AA16-3AA0-4033-91A9-61DECD64AC43}"/>
              </a:ext>
            </a:extLst>
          </p:cNvPr>
          <p:cNvCxnSpPr>
            <a:cxnSpLocks/>
          </p:cNvCxnSpPr>
          <p:nvPr/>
        </p:nvCxnSpPr>
        <p:spPr>
          <a:xfrm>
            <a:off x="6903720" y="4147717"/>
            <a:ext cx="0" cy="24210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3DE53EF-AE35-485F-A855-D74A95F25A1E}"/>
                  </a:ext>
                </a:extLst>
              </p:cNvPr>
              <p:cNvSpPr txBox="1"/>
              <p:nvPr/>
            </p:nvSpPr>
            <p:spPr>
              <a:xfrm>
                <a:off x="7056246" y="4059879"/>
                <a:ext cx="1612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3DE53EF-AE35-485F-A855-D74A95F2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46" y="4059879"/>
                <a:ext cx="161256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!!B">
                <a:extLst>
                  <a:ext uri="{FF2B5EF4-FFF2-40B4-BE49-F238E27FC236}">
                    <a16:creationId xmlns:a16="http://schemas.microsoft.com/office/drawing/2014/main" id="{2527F2FC-BECD-415E-B982-B5F1AC5C836F}"/>
                  </a:ext>
                </a:extLst>
              </p:cNvPr>
              <p:cNvSpPr txBox="1"/>
              <p:nvPr/>
            </p:nvSpPr>
            <p:spPr>
              <a:xfrm>
                <a:off x="8453247" y="4059879"/>
                <a:ext cx="488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6" name="!!B">
                <a:extLst>
                  <a:ext uri="{FF2B5EF4-FFF2-40B4-BE49-F238E27FC236}">
                    <a16:creationId xmlns:a16="http://schemas.microsoft.com/office/drawing/2014/main" id="{2527F2FC-BECD-415E-B982-B5F1AC5C8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47" y="4059879"/>
                <a:ext cx="48858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AC87CE-C216-43CD-9D23-4028F2E7C748}"/>
                  </a:ext>
                </a:extLst>
              </p:cNvPr>
              <p:cNvSpPr txBox="1"/>
              <p:nvPr/>
            </p:nvSpPr>
            <p:spPr>
              <a:xfrm>
                <a:off x="8806099" y="4059879"/>
                <a:ext cx="367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AC87CE-C216-43CD-9D23-4028F2E7C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099" y="4059879"/>
                <a:ext cx="36708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D15564-7C37-4F44-821F-3239B9409678}"/>
                  </a:ext>
                </a:extLst>
              </p:cNvPr>
              <p:cNvSpPr txBox="1"/>
              <p:nvPr/>
            </p:nvSpPr>
            <p:spPr>
              <a:xfrm>
                <a:off x="10597784" y="782138"/>
                <a:ext cx="174457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IN" i="0" dirty="0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IN" i="0" dirty="0">
                    <a:latin typeface="+mj-lt"/>
                  </a:rPr>
                  <a:t> balls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D15564-7C37-4F44-821F-3239B9409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784" y="782138"/>
                <a:ext cx="1744578" cy="477054"/>
              </a:xfrm>
              <a:prstGeom prst="rect">
                <a:avLst/>
              </a:prstGeom>
              <a:blipFill>
                <a:blip r:embed="rId28"/>
                <a:stretch>
                  <a:fillRect t="-8861" b="-291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33DBABD-463C-405B-9DBD-E68EC02E729A}"/>
              </a:ext>
            </a:extLst>
          </p:cNvPr>
          <p:cNvSpPr txBox="1"/>
          <p:nvPr/>
        </p:nvSpPr>
        <p:spPr>
          <a:xfrm>
            <a:off x="1594216" y="1853101"/>
            <a:ext cx="8006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(2)  The balls are not replaced before the second draw.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99EA16-1812-4EBF-8392-87BF295B9D32}"/>
              </a:ext>
            </a:extLst>
          </p:cNvPr>
          <p:cNvSpPr txBox="1"/>
          <p:nvPr/>
        </p:nvSpPr>
        <p:spPr>
          <a:xfrm>
            <a:off x="1594216" y="2876991"/>
            <a:ext cx="475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Total balls in bag after first draw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14B068E-925A-466A-991B-2455401CAE4D}"/>
                  </a:ext>
                </a:extLst>
              </p:cNvPr>
              <p:cNvSpPr txBox="1"/>
              <p:nvPr/>
            </p:nvSpPr>
            <p:spPr>
              <a:xfrm>
                <a:off x="6249680" y="2876991"/>
                <a:ext cx="995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14B068E-925A-466A-991B-2455401CA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80" y="2876991"/>
                <a:ext cx="99565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F9B5859-A3B5-491E-9EE3-31AF0757581C}"/>
                  </a:ext>
                </a:extLst>
              </p:cNvPr>
              <p:cNvSpPr txBox="1"/>
              <p:nvPr/>
            </p:nvSpPr>
            <p:spPr>
              <a:xfrm>
                <a:off x="10357217" y="3399145"/>
                <a:ext cx="1405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F9B5859-A3B5-491E-9EE3-31AF07575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17" y="3399145"/>
                <a:ext cx="140520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03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6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/>
      <p:bldP spid="63" grpId="0"/>
      <p:bldP spid="67" grpId="0"/>
      <p:bldP spid="61" grpId="0"/>
      <p:bldP spid="69" grpId="0"/>
      <p:bldP spid="7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 4</a:t>
            </a:r>
            <a:br>
              <a:rPr lang="en-IN" dirty="0"/>
            </a:br>
            <a:r>
              <a:rPr lang="en-IN" dirty="0"/>
              <a:t>Bayes’ Theorem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9E3D0-8028-4C02-9FE0-4E21C1CEA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4639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Total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B9492A-E923-46D8-9496-CC97B9EE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5"/>
                <a:ext cx="11929641" cy="1238032"/>
              </a:xfrm>
            </p:spPr>
            <p:txBody>
              <a:bodyPr/>
              <a:lstStyle/>
              <a:p>
                <a:r>
                  <a:rPr lang="en-US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, 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, 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…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, 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Shruti" panose="020B0502040204020203" pitchFamily="34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be </a:t>
                </a:r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mutually exclusive and exhaustive events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S</m:t>
                    </m:r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Shruti" panose="020B0502040204020203" pitchFamily="34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≠0,</m:t>
                    </m:r>
                  </m:oMath>
                </a14:m>
                <a:r>
                  <a:rPr lang="en-IN" i="0" dirty="0">
                    <a:effectLst/>
                    <a:latin typeface="+mj-lt"/>
                    <a:ea typeface="Calibri" panose="020F0502020204030204" pitchFamily="34" charset="0"/>
                    <a:cs typeface="Shruti" panose="020B0502040204020203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i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=1</m:t>
                    </m:r>
                    <m:r>
                      <a:rPr lang="en-IN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, 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2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, 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…</m:t>
                    </m:r>
                    <m:r>
                      <a:rPr lang="en-IN" i="1"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, </m:t>
                    </m:r>
                    <m:r>
                      <m:rPr>
                        <m:sty m:val="p"/>
                      </m:rP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n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B</m:t>
                    </m:r>
                  </m:oMath>
                </a14:m>
                <a:r>
                  <a:rPr lang="en-IN" dirty="0"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 be any event associated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S</m:t>
                    </m:r>
                    <m:r>
                      <a:rPr lang="en-IN" b="0" i="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B9492A-E923-46D8-9496-CC97B9EE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5"/>
                <a:ext cx="11929641" cy="1238032"/>
              </a:xfrm>
              <a:blipFill>
                <a:blip r:embed="rId2"/>
                <a:stretch>
                  <a:fillRect l="-971" r="-1074" b="-3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E4BB2372-65CF-491E-BD3D-00E875029130}"/>
              </a:ext>
            </a:extLst>
          </p:cNvPr>
          <p:cNvSpPr/>
          <p:nvPr/>
        </p:nvSpPr>
        <p:spPr>
          <a:xfrm>
            <a:off x="2926011" y="3296985"/>
            <a:ext cx="6339976" cy="22140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D9F646-768A-4F3B-8FDB-B7F828927AAA}"/>
              </a:ext>
            </a:extLst>
          </p:cNvPr>
          <p:cNvCxnSpPr>
            <a:cxnSpLocks/>
          </p:cNvCxnSpPr>
          <p:nvPr/>
        </p:nvCxnSpPr>
        <p:spPr>
          <a:xfrm>
            <a:off x="4146539" y="2651079"/>
            <a:ext cx="0" cy="340128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444E53-6181-4C72-80F6-583B19CAE7E1}"/>
              </a:ext>
            </a:extLst>
          </p:cNvPr>
          <p:cNvCxnSpPr>
            <a:cxnSpLocks/>
          </p:cNvCxnSpPr>
          <p:nvPr/>
        </p:nvCxnSpPr>
        <p:spPr>
          <a:xfrm>
            <a:off x="5461077" y="2651079"/>
            <a:ext cx="0" cy="341179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6CBEC7-7E1D-4E46-8994-F1BF5593DA03}"/>
              </a:ext>
            </a:extLst>
          </p:cNvPr>
          <p:cNvSpPr/>
          <p:nvPr/>
        </p:nvSpPr>
        <p:spPr>
          <a:xfrm>
            <a:off x="2832001" y="2651080"/>
            <a:ext cx="6527997" cy="340128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">
                <a:extLst>
                  <a:ext uri="{FF2B5EF4-FFF2-40B4-BE49-F238E27FC236}">
                    <a16:creationId xmlns:a16="http://schemas.microsoft.com/office/drawing/2014/main" id="{8F37E607-2C05-412E-BC2F-FE9B3F0E68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7478" y="5964777"/>
                <a:ext cx="573357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𝐒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 Box 2">
                <a:extLst>
                  <a:ext uri="{FF2B5EF4-FFF2-40B4-BE49-F238E27FC236}">
                    <a16:creationId xmlns:a16="http://schemas.microsoft.com/office/drawing/2014/main" id="{8F37E607-2C05-412E-BC2F-FE9B3F0E6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7478" y="5964777"/>
                <a:ext cx="573357" cy="469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">
                <a:extLst>
                  <a:ext uri="{FF2B5EF4-FFF2-40B4-BE49-F238E27FC236}">
                    <a16:creationId xmlns:a16="http://schemas.microsoft.com/office/drawing/2014/main" id="{87195F13-50A8-4A0F-B773-8A5C4FF9CF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5159" y="2094447"/>
                <a:ext cx="714893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 Box 2">
                <a:extLst>
                  <a:ext uri="{FF2B5EF4-FFF2-40B4-BE49-F238E27FC236}">
                    <a16:creationId xmlns:a16="http://schemas.microsoft.com/office/drawing/2014/main" id="{87195F13-50A8-4A0F-B773-8A5C4FF9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5159" y="2094447"/>
                <a:ext cx="714893" cy="469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2">
                <a:extLst>
                  <a:ext uri="{FF2B5EF4-FFF2-40B4-BE49-F238E27FC236}">
                    <a16:creationId xmlns:a16="http://schemas.microsoft.com/office/drawing/2014/main" id="{E2EF67B9-D313-478B-B4C7-DA120BE44A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8937" y="2094447"/>
                <a:ext cx="713458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 Box 2">
                <a:extLst>
                  <a:ext uri="{FF2B5EF4-FFF2-40B4-BE49-F238E27FC236}">
                    <a16:creationId xmlns:a16="http://schemas.microsoft.com/office/drawing/2014/main" id="{E2EF67B9-D313-478B-B4C7-DA120BE44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937" y="2094447"/>
                <a:ext cx="713458" cy="469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B88118E5-873D-414E-9E40-6B8D04F804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16135" y="2094447"/>
                <a:ext cx="713458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 Box 2">
                <a:extLst>
                  <a:ext uri="{FF2B5EF4-FFF2-40B4-BE49-F238E27FC236}">
                    <a16:creationId xmlns:a16="http://schemas.microsoft.com/office/drawing/2014/main" id="{B88118E5-873D-414E-9E40-6B8D04F80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6135" y="2094447"/>
                <a:ext cx="713458" cy="469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>
                <a:extLst>
                  <a:ext uri="{FF2B5EF4-FFF2-40B4-BE49-F238E27FC236}">
                    <a16:creationId xmlns:a16="http://schemas.microsoft.com/office/drawing/2014/main" id="{462A71F6-57C0-4ACC-82FE-D445709315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7060" y="3231658"/>
                <a:ext cx="573357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𝐁</m:t>
                      </m:r>
                    </m:oMath>
                  </m:oMathPara>
                </a14:m>
                <a:endParaRPr lang="en-IN" sz="2800" b="1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 Box 2">
                <a:extLst>
                  <a:ext uri="{FF2B5EF4-FFF2-40B4-BE49-F238E27FC236}">
                    <a16:creationId xmlns:a16="http://schemas.microsoft.com/office/drawing/2014/main" id="{462A71F6-57C0-4ACC-82FE-D44570931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7060" y="3231658"/>
                <a:ext cx="573357" cy="4690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7465CACD-6B4F-4B57-B8C0-7DA149408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3017" y="4126580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 Box 2">
                <a:extLst>
                  <a:ext uri="{FF2B5EF4-FFF2-40B4-BE49-F238E27FC236}">
                    <a16:creationId xmlns:a16="http://schemas.microsoft.com/office/drawing/2014/main" id="{7465CACD-6B4F-4B57-B8C0-7DA149408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3017" y="4126580"/>
                <a:ext cx="1224000" cy="469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">
                <a:extLst>
                  <a:ext uri="{FF2B5EF4-FFF2-40B4-BE49-F238E27FC236}">
                    <a16:creationId xmlns:a16="http://schemas.microsoft.com/office/drawing/2014/main" id="{1A4700CD-7D79-47A4-9D61-FE3E51A32A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508" y="4126580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 Box 2">
                <a:extLst>
                  <a:ext uri="{FF2B5EF4-FFF2-40B4-BE49-F238E27FC236}">
                    <a16:creationId xmlns:a16="http://schemas.microsoft.com/office/drawing/2014/main" id="{1A4700CD-7D79-47A4-9D61-FE3E51A3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8508" y="4126580"/>
                <a:ext cx="1224000" cy="469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56FB0C0-FDF0-4595-9835-0875D019E9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3999" y="4126580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 Box 2">
                <a:extLst>
                  <a:ext uri="{FF2B5EF4-FFF2-40B4-BE49-F238E27FC236}">
                    <a16:creationId xmlns:a16="http://schemas.microsoft.com/office/drawing/2014/main" id="{356FB0C0-FDF0-4595-9835-0875D019E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999" y="4126580"/>
                <a:ext cx="1224000" cy="469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BD054F-0364-44FC-89BD-17434DBFB969}"/>
              </a:ext>
            </a:extLst>
          </p:cNvPr>
          <p:cNvCxnSpPr>
            <a:cxnSpLocks/>
          </p:cNvCxnSpPr>
          <p:nvPr/>
        </p:nvCxnSpPr>
        <p:spPr>
          <a:xfrm>
            <a:off x="6755993" y="2651079"/>
            <a:ext cx="0" cy="341179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F539F0-9FDE-441D-B055-BE71422DE20A}"/>
              </a:ext>
            </a:extLst>
          </p:cNvPr>
          <p:cNvCxnSpPr>
            <a:cxnSpLocks/>
          </p:cNvCxnSpPr>
          <p:nvPr/>
        </p:nvCxnSpPr>
        <p:spPr>
          <a:xfrm>
            <a:off x="8050910" y="2651079"/>
            <a:ext cx="0" cy="341179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9C7BE820-8CB0-44B2-85B1-992104B9D9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25590" y="2094447"/>
                <a:ext cx="713458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9C7BE820-8CB0-44B2-85B1-992104B9D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25590" y="2094447"/>
                <a:ext cx="713458" cy="469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54A7D8A6-F998-4735-872C-0B5955F886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89532" y="2094447"/>
                <a:ext cx="713458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⋯</m:t>
                      </m:r>
                    </m:oMath>
                  </m:oMathPara>
                </a14:m>
                <a:endParaRPr lang="en-IN" sz="2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54A7D8A6-F998-4735-872C-0B5955F88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9532" y="2094447"/>
                <a:ext cx="713458" cy="469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2">
                <a:extLst>
                  <a:ext uri="{FF2B5EF4-FFF2-40B4-BE49-F238E27FC236}">
                    <a16:creationId xmlns:a16="http://schemas.microsoft.com/office/drawing/2014/main" id="{AFD9898E-C3A8-4ADF-88ED-302C425941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74982" y="4126580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Text Box 2">
                <a:extLst>
                  <a:ext uri="{FF2B5EF4-FFF2-40B4-BE49-F238E27FC236}">
                    <a16:creationId xmlns:a16="http://schemas.microsoft.com/office/drawing/2014/main" id="{AFD9898E-C3A8-4ADF-88ED-302C42594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4982" y="4126580"/>
                <a:ext cx="1224000" cy="469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2">
                <a:extLst>
                  <a:ext uri="{FF2B5EF4-FFF2-40B4-BE49-F238E27FC236}">
                    <a16:creationId xmlns:a16="http://schemas.microsoft.com/office/drawing/2014/main" id="{0F4099B9-5AA9-441E-8299-623327E12B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79490" y="4126580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⋯</m:t>
                      </m:r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 Box 2">
                <a:extLst>
                  <a:ext uri="{FF2B5EF4-FFF2-40B4-BE49-F238E27FC236}">
                    <a16:creationId xmlns:a16="http://schemas.microsoft.com/office/drawing/2014/main" id="{0F4099B9-5AA9-441E-8299-623327E12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9490" y="4126580"/>
                <a:ext cx="1224000" cy="469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33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/>
      <p:bldP spid="24" grpId="0"/>
      <p:bldP spid="2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Total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B9492A-E923-46D8-9496-CC97B9EE6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CB9492A-E923-46D8-9496-CC97B9EE6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2D9601-9EDA-4C5A-966F-C264B7742B96}"/>
                  </a:ext>
                </a:extLst>
              </p:cNvPr>
              <p:cNvSpPr txBox="1"/>
              <p:nvPr/>
            </p:nvSpPr>
            <p:spPr>
              <a:xfrm>
                <a:off x="1202967" y="1600286"/>
                <a:ext cx="102019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b>
                          </m:sSub>
                        </m:e>
                      </m:d>
                      <m:r>
                        <a:rPr lang="en-IN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IN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2D9601-9EDA-4C5A-966F-C264B774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967" y="1600286"/>
                <a:ext cx="1020196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B712306-1A05-4DF6-93DE-2707EAA21972}"/>
              </a:ext>
            </a:extLst>
          </p:cNvPr>
          <p:cNvSpPr txBox="1"/>
          <p:nvPr/>
        </p:nvSpPr>
        <p:spPr>
          <a:xfrm>
            <a:off x="7309961" y="2799913"/>
            <a:ext cx="4835924" cy="1143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Using multiplicative law of 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probability, we get</a:t>
            </a:r>
            <a:endParaRPr lang="en-IN" sz="2800" dirty="0">
              <a:solidFill>
                <a:srgbClr val="002060"/>
              </a:solidFill>
              <a:effectLst/>
              <a:latin typeface="+mj-lt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45318E-659B-4EF6-B9CB-614164A1F19E}"/>
                  </a:ext>
                </a:extLst>
              </p:cNvPr>
              <p:cNvSpPr txBox="1"/>
              <p:nvPr/>
            </p:nvSpPr>
            <p:spPr>
              <a:xfrm>
                <a:off x="7309961" y="4124380"/>
                <a:ext cx="48497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B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⋅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B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45318E-659B-4EF6-B9CB-614164A1F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61" y="4124380"/>
                <a:ext cx="48497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1DE697A-37BF-4906-943A-5DF3C1031E90}"/>
              </a:ext>
            </a:extLst>
          </p:cNvPr>
          <p:cNvSpPr/>
          <p:nvPr/>
        </p:nvSpPr>
        <p:spPr>
          <a:xfrm>
            <a:off x="550582" y="3469393"/>
            <a:ext cx="6339976" cy="22140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AFDCF86-1246-4605-865A-467C5B1DF71C}"/>
              </a:ext>
            </a:extLst>
          </p:cNvPr>
          <p:cNvCxnSpPr>
            <a:cxnSpLocks/>
          </p:cNvCxnSpPr>
          <p:nvPr/>
        </p:nvCxnSpPr>
        <p:spPr>
          <a:xfrm>
            <a:off x="1771110" y="2823487"/>
            <a:ext cx="0" cy="340128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4D4CE4-59CE-4114-B4EC-AD73ECFC3586}"/>
              </a:ext>
            </a:extLst>
          </p:cNvPr>
          <p:cNvCxnSpPr>
            <a:cxnSpLocks/>
          </p:cNvCxnSpPr>
          <p:nvPr/>
        </p:nvCxnSpPr>
        <p:spPr>
          <a:xfrm>
            <a:off x="3085648" y="2823487"/>
            <a:ext cx="0" cy="341179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5209176-32C4-4830-86F1-53B34673C8E5}"/>
              </a:ext>
            </a:extLst>
          </p:cNvPr>
          <p:cNvSpPr/>
          <p:nvPr/>
        </p:nvSpPr>
        <p:spPr>
          <a:xfrm>
            <a:off x="456572" y="2823488"/>
            <a:ext cx="6527997" cy="340128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2">
                <a:extLst>
                  <a:ext uri="{FF2B5EF4-FFF2-40B4-BE49-F238E27FC236}">
                    <a16:creationId xmlns:a16="http://schemas.microsoft.com/office/drawing/2014/main" id="{3F48BE63-2852-4F4D-850A-D28917340F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2049" y="6137185"/>
                <a:ext cx="573357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𝐒</m:t>
                      </m:r>
                    </m:oMath>
                  </m:oMathPara>
                </a14:m>
                <a:endParaRPr lang="en-IN" sz="28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Text Box 2">
                <a:extLst>
                  <a:ext uri="{FF2B5EF4-FFF2-40B4-BE49-F238E27FC236}">
                    <a16:creationId xmlns:a16="http://schemas.microsoft.com/office/drawing/2014/main" id="{3F48BE63-2852-4F4D-850A-D2891734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2049" y="6137185"/>
                <a:ext cx="573357" cy="469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2">
                <a:extLst>
                  <a:ext uri="{FF2B5EF4-FFF2-40B4-BE49-F238E27FC236}">
                    <a16:creationId xmlns:a16="http://schemas.microsoft.com/office/drawing/2014/main" id="{CDB172A8-42E8-43F2-ABBE-96D93DCF0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9730" y="2266855"/>
                <a:ext cx="714893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 Box 2">
                <a:extLst>
                  <a:ext uri="{FF2B5EF4-FFF2-40B4-BE49-F238E27FC236}">
                    <a16:creationId xmlns:a16="http://schemas.microsoft.com/office/drawing/2014/main" id="{CDB172A8-42E8-43F2-ABBE-96D93DCF0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730" y="2266855"/>
                <a:ext cx="714893" cy="469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Box 2">
                <a:extLst>
                  <a:ext uri="{FF2B5EF4-FFF2-40B4-BE49-F238E27FC236}">
                    <a16:creationId xmlns:a16="http://schemas.microsoft.com/office/drawing/2014/main" id="{411046EC-E37C-4950-A019-E2229D588F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3508" y="2266855"/>
                <a:ext cx="713458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 Box 2">
                <a:extLst>
                  <a:ext uri="{FF2B5EF4-FFF2-40B4-BE49-F238E27FC236}">
                    <a16:creationId xmlns:a16="http://schemas.microsoft.com/office/drawing/2014/main" id="{411046EC-E37C-4950-A019-E2229D588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3508" y="2266855"/>
                <a:ext cx="713458" cy="4690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2">
                <a:extLst>
                  <a:ext uri="{FF2B5EF4-FFF2-40B4-BE49-F238E27FC236}">
                    <a16:creationId xmlns:a16="http://schemas.microsoft.com/office/drawing/2014/main" id="{3D0CF81B-8C12-4A83-BAEF-659CA33DA4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0706" y="2266855"/>
                <a:ext cx="713458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6" name="Text Box 2">
                <a:extLst>
                  <a:ext uri="{FF2B5EF4-FFF2-40B4-BE49-F238E27FC236}">
                    <a16:creationId xmlns:a16="http://schemas.microsoft.com/office/drawing/2014/main" id="{3D0CF81B-8C12-4A83-BAEF-659CA33DA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0706" y="2266855"/>
                <a:ext cx="713458" cy="469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2">
                <a:extLst>
                  <a:ext uri="{FF2B5EF4-FFF2-40B4-BE49-F238E27FC236}">
                    <a16:creationId xmlns:a16="http://schemas.microsoft.com/office/drawing/2014/main" id="{A73AFE36-D039-46DD-8B72-C1344A448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631" y="3404066"/>
                <a:ext cx="573357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𝐁</m:t>
                      </m:r>
                    </m:oMath>
                  </m:oMathPara>
                </a14:m>
                <a:endParaRPr lang="en-IN" sz="2800" b="1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7" name="Text Box 2">
                <a:extLst>
                  <a:ext uri="{FF2B5EF4-FFF2-40B4-BE49-F238E27FC236}">
                    <a16:creationId xmlns:a16="http://schemas.microsoft.com/office/drawing/2014/main" id="{A73AFE36-D039-46DD-8B72-C1344A448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631" y="3404066"/>
                <a:ext cx="573357" cy="469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2">
                <a:extLst>
                  <a:ext uri="{FF2B5EF4-FFF2-40B4-BE49-F238E27FC236}">
                    <a16:creationId xmlns:a16="http://schemas.microsoft.com/office/drawing/2014/main" id="{DFFAD09C-B499-4D28-B99C-E02E29296B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588" y="4298988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 Box 2">
                <a:extLst>
                  <a:ext uri="{FF2B5EF4-FFF2-40B4-BE49-F238E27FC236}">
                    <a16:creationId xmlns:a16="http://schemas.microsoft.com/office/drawing/2014/main" id="{DFFAD09C-B499-4D28-B99C-E02E29296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588" y="4298988"/>
                <a:ext cx="1224000" cy="469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Box 2">
                <a:extLst>
                  <a:ext uri="{FF2B5EF4-FFF2-40B4-BE49-F238E27FC236}">
                    <a16:creationId xmlns:a16="http://schemas.microsoft.com/office/drawing/2014/main" id="{F35EA4D9-9249-40B5-85C9-0144F8C357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3079" y="4298988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9" name="Text Box 2">
                <a:extLst>
                  <a:ext uri="{FF2B5EF4-FFF2-40B4-BE49-F238E27FC236}">
                    <a16:creationId xmlns:a16="http://schemas.microsoft.com/office/drawing/2014/main" id="{F35EA4D9-9249-40B5-85C9-0144F8C35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3079" y="4298988"/>
                <a:ext cx="1224000" cy="4690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2">
                <a:extLst>
                  <a:ext uri="{FF2B5EF4-FFF2-40B4-BE49-F238E27FC236}">
                    <a16:creationId xmlns:a16="http://schemas.microsoft.com/office/drawing/2014/main" id="{688C63F5-3AAA-4429-88BF-0220113F8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8570" y="4298988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0" name="Text Box 2">
                <a:extLst>
                  <a:ext uri="{FF2B5EF4-FFF2-40B4-BE49-F238E27FC236}">
                    <a16:creationId xmlns:a16="http://schemas.microsoft.com/office/drawing/2014/main" id="{688C63F5-3AAA-4429-88BF-0220113F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8570" y="4298988"/>
                <a:ext cx="1224000" cy="4690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7A0236-9208-4670-8CBE-A488FC582C06}"/>
              </a:ext>
            </a:extLst>
          </p:cNvPr>
          <p:cNvCxnSpPr>
            <a:cxnSpLocks/>
          </p:cNvCxnSpPr>
          <p:nvPr/>
        </p:nvCxnSpPr>
        <p:spPr>
          <a:xfrm>
            <a:off x="4380564" y="2823487"/>
            <a:ext cx="0" cy="341179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20FBC4-4A38-48CB-8CA5-62EA38228CA3}"/>
              </a:ext>
            </a:extLst>
          </p:cNvPr>
          <p:cNvCxnSpPr>
            <a:cxnSpLocks/>
          </p:cNvCxnSpPr>
          <p:nvPr/>
        </p:nvCxnSpPr>
        <p:spPr>
          <a:xfrm>
            <a:off x="5675481" y="2823487"/>
            <a:ext cx="0" cy="341179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2">
                <a:extLst>
                  <a:ext uri="{FF2B5EF4-FFF2-40B4-BE49-F238E27FC236}">
                    <a16:creationId xmlns:a16="http://schemas.microsoft.com/office/drawing/2014/main" id="{6BBC39B6-81C4-4236-8FB1-9246AD429E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50161" y="2266855"/>
                <a:ext cx="713458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3" name="Text Box 2">
                <a:extLst>
                  <a:ext uri="{FF2B5EF4-FFF2-40B4-BE49-F238E27FC236}">
                    <a16:creationId xmlns:a16="http://schemas.microsoft.com/office/drawing/2014/main" id="{6BBC39B6-81C4-4236-8FB1-9246AD429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0161" y="2266855"/>
                <a:ext cx="713458" cy="4690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2">
                <a:extLst>
                  <a:ext uri="{FF2B5EF4-FFF2-40B4-BE49-F238E27FC236}">
                    <a16:creationId xmlns:a16="http://schemas.microsoft.com/office/drawing/2014/main" id="{D914EA72-A5F5-4644-81E0-117CE7418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4103" y="2266855"/>
                <a:ext cx="713458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⋯</m:t>
                      </m:r>
                    </m:oMath>
                  </m:oMathPara>
                </a14:m>
                <a:endParaRPr lang="en-IN" sz="28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4" name="Text Box 2">
                <a:extLst>
                  <a:ext uri="{FF2B5EF4-FFF2-40B4-BE49-F238E27FC236}">
                    <a16:creationId xmlns:a16="http://schemas.microsoft.com/office/drawing/2014/main" id="{D914EA72-A5F5-4644-81E0-117CE7418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4103" y="2266855"/>
                <a:ext cx="713458" cy="4690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2">
                <a:extLst>
                  <a:ext uri="{FF2B5EF4-FFF2-40B4-BE49-F238E27FC236}">
                    <a16:creationId xmlns:a16="http://schemas.microsoft.com/office/drawing/2014/main" id="{692CD581-8B4C-489B-9ABC-50DCDDABA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9553" y="4298988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5" name="Text Box 2">
                <a:extLst>
                  <a:ext uri="{FF2B5EF4-FFF2-40B4-BE49-F238E27FC236}">
                    <a16:creationId xmlns:a16="http://schemas.microsoft.com/office/drawing/2014/main" id="{692CD581-8B4C-489B-9ABC-50DCDDABA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9553" y="4298988"/>
                <a:ext cx="1224000" cy="4690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Box 2">
                <a:extLst>
                  <a:ext uri="{FF2B5EF4-FFF2-40B4-BE49-F238E27FC236}">
                    <a16:creationId xmlns:a16="http://schemas.microsoft.com/office/drawing/2014/main" id="{00697CE2-7638-43FA-8DD8-556A9C4C7F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4061" y="4298988"/>
                <a:ext cx="1224000" cy="469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⋯</m:t>
                      </m:r>
                    </m:oMath>
                  </m:oMathPara>
                </a14:m>
                <a:endParaRPr lang="en-IN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6" name="Text Box 2">
                <a:extLst>
                  <a:ext uri="{FF2B5EF4-FFF2-40B4-BE49-F238E27FC236}">
                    <a16:creationId xmlns:a16="http://schemas.microsoft.com/office/drawing/2014/main" id="{00697CE2-7638-43FA-8DD8-556A9C4C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04061" y="4298988"/>
                <a:ext cx="1224000" cy="4690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E9E059-CC05-44CB-A63E-DBF702EA7D00}"/>
                  </a:ext>
                </a:extLst>
              </p:cNvPr>
              <p:cNvSpPr txBox="1"/>
              <p:nvPr/>
            </p:nvSpPr>
            <p:spPr>
              <a:xfrm>
                <a:off x="1225361" y="933717"/>
                <a:ext cx="102019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+⋯+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E9E059-CC05-44CB-A63E-DBF702EA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361" y="933717"/>
                <a:ext cx="102019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DA83D0-271B-4D4B-8E88-B4BD5B51047C}"/>
                  </a:ext>
                </a:extLst>
              </p:cNvPr>
              <p:cNvSpPr txBox="1"/>
              <p:nvPr/>
            </p:nvSpPr>
            <p:spPr>
              <a:xfrm>
                <a:off x="389897" y="1600286"/>
                <a:ext cx="10357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DA83D0-271B-4D4B-8E88-B4BD5B51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97" y="1600286"/>
                <a:ext cx="103576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9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5" grpId="0"/>
      <p:bldP spid="4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51A2-01C1-4D0C-80E5-17B57CAA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Example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0E8A2D-7BBD-408A-AA22-7BDA78E625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and Factory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, that produce electronic components. Factory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produces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60%</m:t>
                    </m:r>
                  </m:oMath>
                </a14:m>
                <a:r>
                  <a:rPr lang="en-US" dirty="0"/>
                  <a:t> of the components and among those,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are defective. Factory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produces the remaining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40%</m:t>
                    </m:r>
                  </m:oMath>
                </a14:m>
                <a:r>
                  <a:rPr lang="en-US" dirty="0"/>
                  <a:t> of the components and among those,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dirty="0"/>
                  <a:t> are defective. Find the probability that a randomly selected electronic component is defective.</a:t>
                </a:r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0E8A2D-7BBD-408A-AA22-7BDA78E62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ACB69E-6B8C-4A24-BF28-A09F855CC7F4}"/>
                  </a:ext>
                </a:extLst>
              </p:cNvPr>
              <p:cNvSpPr txBox="1"/>
              <p:nvPr/>
            </p:nvSpPr>
            <p:spPr>
              <a:xfrm>
                <a:off x="412177" y="3474089"/>
                <a:ext cx="6398304" cy="1719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1071563" algn="l"/>
                    <a:tab pos="1260475" algn="l"/>
                  </a:tabLst>
                </a:pPr>
                <a:r>
                  <a:rPr lang="en-US" sz="2800" dirty="0">
                    <a:solidFill>
                      <a:srgbClr val="002060"/>
                    </a:solidFill>
                    <a:effectLst/>
                    <a:ea typeface="Times New Roman" panose="02020603050405020304" pitchFamily="18" charset="0"/>
                    <a:cs typeface="Shruti" panose="020B0502040204020203" pitchFamily="34" charset="0"/>
                  </a:rPr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  <a:ea typeface="Times New Roman" panose="02020603050405020304" pitchFamily="18" charset="0"/>
                    <a:cs typeface="Shruti" panose="020B0502040204020203" pitchFamily="34" charset="0"/>
                  </a:rPr>
                  <a:t>	:	The component is from Factory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effectLst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marL="538163" marR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1071563" algn="l"/>
                    <a:tab pos="1260475" algn="l"/>
                  </a:tabLst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  <m:sub>
                        <m:r>
                          <a:rPr lang="en-US" sz="28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  <a:ea typeface="Times New Roman" panose="02020603050405020304" pitchFamily="18" charset="0"/>
                    <a:cs typeface="Shruti" panose="020B0502040204020203" pitchFamily="34" charset="0"/>
                  </a:rPr>
                  <a:t>	:	The component is from Factory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B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effectLst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marL="538163">
                  <a:tabLst>
                    <a:tab pos="1071563" algn="l"/>
                    <a:tab pos="1260475" algn="l"/>
                  </a:tabLst>
                </a:pP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B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Shruti" panose="020B0502040204020203" pitchFamily="34" charset="0"/>
                  </a:rPr>
                  <a:t>	:	The component is defective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ACB69E-6B8C-4A24-BF28-A09F855C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77" y="3474089"/>
                <a:ext cx="6398304" cy="1719445"/>
              </a:xfrm>
              <a:prstGeom prst="rect">
                <a:avLst/>
              </a:prstGeom>
              <a:blipFill>
                <a:blip r:embed="rId3"/>
                <a:stretch>
                  <a:fillRect l="-2002" t="-2128" b="-92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E00989-7CB3-4810-B05D-A0D5E1C4073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731664" y="4963121"/>
            <a:ext cx="1023738" cy="732723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695AE0-CAF0-44E3-A45F-A87B43CF6396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7731664" y="4159491"/>
            <a:ext cx="1023738" cy="803632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F9A198C-D1A8-493A-95AE-DBDB16FEC598}"/>
              </a:ext>
            </a:extLst>
          </p:cNvPr>
          <p:cNvSpPr>
            <a:spLocks noChangeAspect="1"/>
          </p:cNvSpPr>
          <p:nvPr/>
        </p:nvSpPr>
        <p:spPr>
          <a:xfrm>
            <a:off x="8755402" y="4069491"/>
            <a:ext cx="180000" cy="180000"/>
          </a:xfrm>
          <a:prstGeom prst="ellips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F075BD-3FCB-4AF4-BE2D-41CCEBBB0DAF}"/>
              </a:ext>
            </a:extLst>
          </p:cNvPr>
          <p:cNvSpPr>
            <a:spLocks noChangeAspect="1"/>
          </p:cNvSpPr>
          <p:nvPr/>
        </p:nvSpPr>
        <p:spPr>
          <a:xfrm>
            <a:off x="8755402" y="5605844"/>
            <a:ext cx="180000" cy="180000"/>
          </a:xfrm>
          <a:prstGeom prst="ellips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ACDB6D-2F13-40F5-A864-50775A5974F5}"/>
              </a:ext>
            </a:extLst>
          </p:cNvPr>
          <p:cNvCxnSpPr>
            <a:cxnSpLocks/>
            <a:stCxn id="17" idx="6"/>
            <a:endCxn id="26" idx="2"/>
          </p:cNvCxnSpPr>
          <p:nvPr/>
        </p:nvCxnSpPr>
        <p:spPr>
          <a:xfrm>
            <a:off x="8935402" y="4159491"/>
            <a:ext cx="1248994" cy="0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CF0165-3149-472C-A00F-C47C9DA9AC19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8935402" y="5695844"/>
            <a:ext cx="1248994" cy="0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4119057-ABCC-4CCD-97BD-8A2368564F8E}"/>
              </a:ext>
            </a:extLst>
          </p:cNvPr>
          <p:cNvSpPr>
            <a:spLocks noChangeAspect="1"/>
          </p:cNvSpPr>
          <p:nvPr/>
        </p:nvSpPr>
        <p:spPr>
          <a:xfrm>
            <a:off x="10184396" y="4069491"/>
            <a:ext cx="180000" cy="180000"/>
          </a:xfrm>
          <a:prstGeom prst="ellips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83BEFC-90B6-4DFC-92B4-7D284A22658F}"/>
              </a:ext>
            </a:extLst>
          </p:cNvPr>
          <p:cNvSpPr>
            <a:spLocks noChangeAspect="1"/>
          </p:cNvSpPr>
          <p:nvPr/>
        </p:nvSpPr>
        <p:spPr>
          <a:xfrm>
            <a:off x="10184396" y="5605844"/>
            <a:ext cx="180000" cy="180000"/>
          </a:xfrm>
          <a:prstGeom prst="ellips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2D3786-E9A0-4576-83FD-4852C3D5D373}"/>
                  </a:ext>
                </a:extLst>
              </p:cNvPr>
              <p:cNvSpPr txBox="1"/>
              <p:nvPr/>
            </p:nvSpPr>
            <p:spPr>
              <a:xfrm>
                <a:off x="8614430" y="3632024"/>
                <a:ext cx="62376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6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2D3786-E9A0-4576-83FD-4852C3D5D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30" y="3632024"/>
                <a:ext cx="6237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991267-E0E3-407E-A5F5-1C6ED7AE8540}"/>
                  </a:ext>
                </a:extLst>
              </p:cNvPr>
              <p:cNvSpPr txBox="1"/>
              <p:nvPr/>
            </p:nvSpPr>
            <p:spPr>
              <a:xfrm>
                <a:off x="8610582" y="5717537"/>
                <a:ext cx="63145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6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6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991267-E0E3-407E-A5F5-1C6ED7AE8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582" y="5717537"/>
                <a:ext cx="63145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CA130F-6652-48CA-B37C-DCED9B98BF4B}"/>
                  </a:ext>
                </a:extLst>
              </p:cNvPr>
              <p:cNvSpPr txBox="1"/>
              <p:nvPr/>
            </p:nvSpPr>
            <p:spPr>
              <a:xfrm>
                <a:off x="10041799" y="3657424"/>
                <a:ext cx="4651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6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CA130F-6652-48CA-B37C-DCED9B98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799" y="3657424"/>
                <a:ext cx="465191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488B0A-43E3-45DF-849A-DFC4928F09FE}"/>
                  </a:ext>
                </a:extLst>
              </p:cNvPr>
              <p:cNvSpPr txBox="1"/>
              <p:nvPr/>
            </p:nvSpPr>
            <p:spPr>
              <a:xfrm>
                <a:off x="10041800" y="5730236"/>
                <a:ext cx="4651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6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488B0A-43E3-45DF-849A-DFC4928F0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800" y="5730236"/>
                <a:ext cx="46519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079AA-EC00-4152-AD40-B6DB735578D6}"/>
                  </a:ext>
                </a:extLst>
              </p:cNvPr>
              <p:cNvSpPr txBox="1"/>
              <p:nvPr/>
            </p:nvSpPr>
            <p:spPr>
              <a:xfrm>
                <a:off x="7590852" y="4003269"/>
                <a:ext cx="88357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0.60</m:t>
                      </m:r>
                    </m:oMath>
                  </m:oMathPara>
                </a14:m>
                <a:endParaRPr lang="en-IN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6079AA-EC00-4152-AD40-B6DB73557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852" y="4003269"/>
                <a:ext cx="88357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9DCFD5-322E-4965-A03F-3056DCDFE58F}"/>
                  </a:ext>
                </a:extLst>
              </p:cNvPr>
              <p:cNvSpPr txBox="1"/>
              <p:nvPr/>
            </p:nvSpPr>
            <p:spPr>
              <a:xfrm>
                <a:off x="7588947" y="5329482"/>
                <a:ext cx="88357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600" b="0" i="1">
                    <a:solidFill>
                      <a:srgbClr val="0070C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0.40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9DCFD5-322E-4965-A03F-3056DCDFE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947" y="5329482"/>
                <a:ext cx="88357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C4D588-8EBC-474A-8893-55BEF6F6983F}"/>
                  </a:ext>
                </a:extLst>
              </p:cNvPr>
              <p:cNvSpPr txBox="1"/>
              <p:nvPr/>
            </p:nvSpPr>
            <p:spPr>
              <a:xfrm>
                <a:off x="9136062" y="3669760"/>
                <a:ext cx="88357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600" b="0" i="1">
                    <a:solidFill>
                      <a:srgbClr val="0070C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0.10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DC4D588-8EBC-474A-8893-55BEF6F69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062" y="3669760"/>
                <a:ext cx="883575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E346CF-FBC5-4EF5-ABD4-DF68F048DFCB}"/>
                  </a:ext>
                </a:extLst>
              </p:cNvPr>
              <p:cNvSpPr txBox="1"/>
              <p:nvPr/>
            </p:nvSpPr>
            <p:spPr>
              <a:xfrm>
                <a:off x="9174058" y="5675172"/>
                <a:ext cx="88357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600" b="0" i="1">
                    <a:solidFill>
                      <a:srgbClr val="0070C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dirty="0">
                          <a:latin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E346CF-FBC5-4EF5-ABD4-DF68F048D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058" y="5675172"/>
                <a:ext cx="883575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55A25A-9B88-43BA-A48B-C9E36E3FC85D}"/>
              </a:ext>
            </a:extLst>
          </p:cNvPr>
          <p:cNvCxnSpPr>
            <a:cxnSpLocks/>
          </p:cNvCxnSpPr>
          <p:nvPr/>
        </p:nvCxnSpPr>
        <p:spPr>
          <a:xfrm>
            <a:off x="10414000" y="1456267"/>
            <a:ext cx="1536263" cy="4233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69D4CB8-FD10-4474-A74C-6F1F1B4250E0}"/>
              </a:ext>
            </a:extLst>
          </p:cNvPr>
          <p:cNvCxnSpPr>
            <a:cxnSpLocks/>
          </p:cNvCxnSpPr>
          <p:nvPr/>
        </p:nvCxnSpPr>
        <p:spPr>
          <a:xfrm flipV="1">
            <a:off x="507754" y="1964268"/>
            <a:ext cx="4792379" cy="22678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307AF6-629C-48B3-A374-F86BBA90D60C}"/>
              </a:ext>
            </a:extLst>
          </p:cNvPr>
          <p:cNvCxnSpPr>
            <a:cxnSpLocks/>
          </p:cNvCxnSpPr>
          <p:nvPr/>
        </p:nvCxnSpPr>
        <p:spPr>
          <a:xfrm>
            <a:off x="524988" y="2482850"/>
            <a:ext cx="7467545" cy="6350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28E2A6-32B2-4D8F-A13D-4F52869B493C}"/>
              </a:ext>
            </a:extLst>
          </p:cNvPr>
          <p:cNvCxnSpPr>
            <a:cxnSpLocks/>
          </p:cNvCxnSpPr>
          <p:nvPr/>
        </p:nvCxnSpPr>
        <p:spPr>
          <a:xfrm>
            <a:off x="8104188" y="1986945"/>
            <a:ext cx="2586037" cy="0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50802D-8EED-480F-A0EA-2BA593EC7932}"/>
              </a:ext>
            </a:extLst>
          </p:cNvPr>
          <p:cNvCxnSpPr>
            <a:cxnSpLocks/>
          </p:cNvCxnSpPr>
          <p:nvPr/>
        </p:nvCxnSpPr>
        <p:spPr>
          <a:xfrm>
            <a:off x="8820511" y="2516716"/>
            <a:ext cx="2579192" cy="0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291C99-4536-407C-BFF1-C06D6A0FBA33}"/>
              </a:ext>
            </a:extLst>
          </p:cNvPr>
          <p:cNvCxnSpPr>
            <a:cxnSpLocks/>
          </p:cNvCxnSpPr>
          <p:nvPr/>
        </p:nvCxnSpPr>
        <p:spPr>
          <a:xfrm>
            <a:off x="10922000" y="1947333"/>
            <a:ext cx="1028262" cy="5745"/>
          </a:xfrm>
          <a:prstGeom prst="line">
            <a:avLst/>
          </a:prstGeom>
          <a:ln w="38100" cap="rnd">
            <a:solidFill>
              <a:srgbClr val="B71B1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C5F0BE9-13FE-4409-A379-24CBD237DCF9}"/>
                  </a:ext>
                </a:extLst>
              </p:cNvPr>
              <p:cNvSpPr txBox="1"/>
              <p:nvPr/>
            </p:nvSpPr>
            <p:spPr>
              <a:xfrm>
                <a:off x="412177" y="5176447"/>
                <a:ext cx="2252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C5F0BE9-13FE-4409-A379-24CBD237D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77" y="5176447"/>
                <a:ext cx="22525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03FECF-2AA8-4D40-B0EF-CD17664126C8}"/>
                  </a:ext>
                </a:extLst>
              </p:cNvPr>
              <p:cNvSpPr txBox="1"/>
              <p:nvPr/>
            </p:nvSpPr>
            <p:spPr>
              <a:xfrm>
                <a:off x="412177" y="5785408"/>
                <a:ext cx="2252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.40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03FECF-2AA8-4D40-B0EF-CD176641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77" y="5785408"/>
                <a:ext cx="22525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BFD6D7-6F14-4F0C-91C1-95F09619EC81}"/>
                  </a:ext>
                </a:extLst>
              </p:cNvPr>
              <p:cNvSpPr txBox="1"/>
              <p:nvPr/>
            </p:nvSpPr>
            <p:spPr>
              <a:xfrm>
                <a:off x="3252437" y="5176447"/>
                <a:ext cx="2782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BFD6D7-6F14-4F0C-91C1-95F09619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437" y="5176447"/>
                <a:ext cx="278268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A750EC-F13C-410B-9A02-5F623C2F4147}"/>
                  </a:ext>
                </a:extLst>
              </p:cNvPr>
              <p:cNvSpPr txBox="1"/>
              <p:nvPr/>
            </p:nvSpPr>
            <p:spPr>
              <a:xfrm>
                <a:off x="3252437" y="5785408"/>
                <a:ext cx="2782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A750EC-F13C-410B-9A02-5F623C2F4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437" y="5785408"/>
                <a:ext cx="278268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29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6" grpId="0" animBg="1"/>
      <p:bldP spid="29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4" grpId="0"/>
      <p:bldP spid="46" grpId="0"/>
      <p:bldP spid="48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0CB386-78CA-4575-9F5B-1025EB3E0C65}">
  <we:reference id="wa200005566" version="1.0.0.0" store="en-US" storeType="OMEX"/>
  <we:alternateReferences>
    <we:reference id="wa200005566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27962</TotalTime>
  <Words>13015</Words>
  <Application>Microsoft Office PowerPoint</Application>
  <PresentationFormat>Widescreen</PresentationFormat>
  <Paragraphs>2860</Paragraphs>
  <Slides>186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197" baseType="lpstr">
      <vt:lpstr>Calibri</vt:lpstr>
      <vt:lpstr>Cambria</vt:lpstr>
      <vt:lpstr>Roboto Condensed</vt:lpstr>
      <vt:lpstr>Times New Roman</vt:lpstr>
      <vt:lpstr>Arial</vt:lpstr>
      <vt:lpstr>Wingdings</vt:lpstr>
      <vt:lpstr>Wingdings 3</vt:lpstr>
      <vt:lpstr>Symbol</vt:lpstr>
      <vt:lpstr>Roboto Condensed Light</vt:lpstr>
      <vt:lpstr>Cambria Math</vt:lpstr>
      <vt:lpstr>Office Theme</vt:lpstr>
      <vt:lpstr>Unit – 3 Basic Probability</vt:lpstr>
      <vt:lpstr>PowerPoint Presentation</vt:lpstr>
      <vt:lpstr>PowerPoint Presentation</vt:lpstr>
      <vt:lpstr>PowerPoint Presentation</vt:lpstr>
      <vt:lpstr>PowerPoint Presentation</vt:lpstr>
      <vt:lpstr>Introduction </vt:lpstr>
      <vt:lpstr>Introduction</vt:lpstr>
      <vt:lpstr>Introduction</vt:lpstr>
      <vt:lpstr>Method 1 Counting</vt:lpstr>
      <vt:lpstr>Permutation (Arrangement)</vt:lpstr>
      <vt:lpstr>Permutation (Arrangement)</vt:lpstr>
      <vt:lpstr>Permutation (Arrangement)</vt:lpstr>
      <vt:lpstr>Combination</vt:lpstr>
      <vt:lpstr>Combination</vt:lpstr>
      <vt:lpstr>Combination</vt:lpstr>
      <vt:lpstr>Examples of Method 1</vt:lpstr>
      <vt:lpstr>Method 1 ⇝ Example 1</vt:lpstr>
      <vt:lpstr>Method 1 ⇝ Example 1 (Continue)</vt:lpstr>
      <vt:lpstr>Method 1 ⇝ Example 1 (Continue)</vt:lpstr>
      <vt:lpstr>Method 1 ⇝ Example 2</vt:lpstr>
      <vt:lpstr>Method 1 ⇝ Example 3</vt:lpstr>
      <vt:lpstr>Method 1 ⇝ Example 4</vt:lpstr>
      <vt:lpstr>Method 1 ⇝ Example 4 (Continue)</vt:lpstr>
      <vt:lpstr>Method 1 ⇝ Example 4 (Continue)</vt:lpstr>
      <vt:lpstr>Method 1 ⇝ Example 4 (Continue)</vt:lpstr>
      <vt:lpstr>Method 2.1 Basic Terminologies</vt:lpstr>
      <vt:lpstr>Random Experiment</vt:lpstr>
      <vt:lpstr>Sample Space</vt:lpstr>
      <vt:lpstr>Sample Space</vt:lpstr>
      <vt:lpstr>Sample Space</vt:lpstr>
      <vt:lpstr>Sample Space</vt:lpstr>
      <vt:lpstr>Types of Experiments </vt:lpstr>
      <vt:lpstr>Event</vt:lpstr>
      <vt:lpstr>Types of Events</vt:lpstr>
      <vt:lpstr>Types of Events</vt:lpstr>
      <vt:lpstr>Types of Events</vt:lpstr>
      <vt:lpstr>Types of Events</vt:lpstr>
      <vt:lpstr>Types of Events</vt:lpstr>
      <vt:lpstr>Types of Events</vt:lpstr>
      <vt:lpstr>Types of Events</vt:lpstr>
      <vt:lpstr>Types of Events</vt:lpstr>
      <vt:lpstr>Types of Events</vt:lpstr>
      <vt:lpstr>Examples of Method 2.1</vt:lpstr>
      <vt:lpstr>Method 2.1 ⇝ Example 1</vt:lpstr>
      <vt:lpstr>Method 2.1 ⇝ Example 2</vt:lpstr>
      <vt:lpstr>Method 2.1 ⇝ Example 3</vt:lpstr>
      <vt:lpstr>Method 2.1 ⇝ Example 4</vt:lpstr>
      <vt:lpstr>Method 2.1 ⇝ Example 5</vt:lpstr>
      <vt:lpstr>Method 2.1 ⇝ Example 5 (Continue)</vt:lpstr>
      <vt:lpstr>Method 2.1 ⇝ Example 6 (Continue)</vt:lpstr>
      <vt:lpstr>Method 2.2 Probability of an Event</vt:lpstr>
      <vt:lpstr>Probability of an Event</vt:lpstr>
      <vt:lpstr>Example</vt:lpstr>
      <vt:lpstr>Some Important Results</vt:lpstr>
      <vt:lpstr>Some Important Results</vt:lpstr>
      <vt:lpstr>Some Important Results</vt:lpstr>
      <vt:lpstr>Some Important Results</vt:lpstr>
      <vt:lpstr>Some Important Results</vt:lpstr>
      <vt:lpstr>Examples of Method 2.2 </vt:lpstr>
      <vt:lpstr>Method 2.2 ⇝ Example 1</vt:lpstr>
      <vt:lpstr>Method 2.2 ⇝ Example 2</vt:lpstr>
      <vt:lpstr>Method 2.2 ⇝ Example 2 (Continue)</vt:lpstr>
      <vt:lpstr>Method 2.2 ⇝ Example 3</vt:lpstr>
      <vt:lpstr>Method 2.2 ⇝ Example 3 (Continue)</vt:lpstr>
      <vt:lpstr>Method 2.2 ⇝ Example 3 (Continue)</vt:lpstr>
      <vt:lpstr>Method 2.2 ⇝ Example 3 (Continue)</vt:lpstr>
      <vt:lpstr>Method 2.2 ⇝ Example 3 (Continue)</vt:lpstr>
      <vt:lpstr>Method 2.2 ⇝ Example 4</vt:lpstr>
      <vt:lpstr>Method 2.2 ⇝ Example 5</vt:lpstr>
      <vt:lpstr>Method 2.2 ⇝ Example 6</vt:lpstr>
      <vt:lpstr>Method 2.2 ⇝ Example 6 (Continue)</vt:lpstr>
      <vt:lpstr>Method 3 Conditional Probability and Independent Events</vt:lpstr>
      <vt:lpstr>Conditional Probability</vt:lpstr>
      <vt:lpstr>Example</vt:lpstr>
      <vt:lpstr>Example</vt:lpstr>
      <vt:lpstr>Properties of Conditional Probability </vt:lpstr>
      <vt:lpstr>Multiplicative Law of Probability</vt:lpstr>
      <vt:lpstr>Independent Events</vt:lpstr>
      <vt:lpstr>Mutually Independent Events</vt:lpstr>
      <vt:lpstr>Examples of Method 3</vt:lpstr>
      <vt:lpstr>Method 3 ⇝ Example 1</vt:lpstr>
      <vt:lpstr>Method 3 ⇝ Example 2</vt:lpstr>
      <vt:lpstr>Method 3 ⇝ Example 2 (Continue)</vt:lpstr>
      <vt:lpstr>Method 3 ⇝ Example 3</vt:lpstr>
      <vt:lpstr>Method 3 ⇝ Example 4</vt:lpstr>
      <vt:lpstr>Method 3 ⇝ Example 4 (Continue)</vt:lpstr>
      <vt:lpstr>Method 3 ⇝ Example 5</vt:lpstr>
      <vt:lpstr>Method 3 ⇝ Example 5 (Continue)</vt:lpstr>
      <vt:lpstr>Method 3 ⇝ Example 5 (Continue)</vt:lpstr>
      <vt:lpstr>Method 3 ⇝ Example 6</vt:lpstr>
      <vt:lpstr>Method 3 ⇝ Example 6 (Continue)</vt:lpstr>
      <vt:lpstr>Method 3 ⇝ Example 6 (Continue)</vt:lpstr>
      <vt:lpstr>Method 3 ⇝ Example 7</vt:lpstr>
      <vt:lpstr>Method 3 ⇝ Example 7 (Continue)</vt:lpstr>
      <vt:lpstr>Method 3 ⇝ Example 7 (Continue)</vt:lpstr>
      <vt:lpstr>Method 4 Bayes’ Theorem</vt:lpstr>
      <vt:lpstr>Total Probability</vt:lpstr>
      <vt:lpstr>Total Probability</vt:lpstr>
      <vt:lpstr>Example</vt:lpstr>
      <vt:lpstr>Example</vt:lpstr>
      <vt:lpstr>Bayes’ Theorem</vt:lpstr>
      <vt:lpstr>Examples of Method 4</vt:lpstr>
      <vt:lpstr>Method 4 ⇝ Example 1</vt:lpstr>
      <vt:lpstr>Method 4 ⇝ Example 1 (Continue)</vt:lpstr>
      <vt:lpstr>Method 4 ⇝ Example 2</vt:lpstr>
      <vt:lpstr>Method 4 ⇝ Example 2 (Continue)</vt:lpstr>
      <vt:lpstr>Method 4 ⇝ Example 2 (Continue)</vt:lpstr>
      <vt:lpstr>Method 4 ⇝ Example 2 (Continue)</vt:lpstr>
      <vt:lpstr>Method 4 ⇝ Example 3</vt:lpstr>
      <vt:lpstr>Method 4 ⇝ Example 3 (Continue)</vt:lpstr>
      <vt:lpstr>Method 4 ⇝ Example 4</vt:lpstr>
      <vt:lpstr>Method 4 ⇝ Example 4 (Continue)</vt:lpstr>
      <vt:lpstr>Method 4 ⇝ Example 5</vt:lpstr>
      <vt:lpstr>Method 4 ⇝ Example 5 (Continue)</vt:lpstr>
      <vt:lpstr>Method 5 Random Variable  and Probability Function</vt:lpstr>
      <vt:lpstr>Random Variable</vt:lpstr>
      <vt:lpstr>Discrete Random Variable</vt:lpstr>
      <vt:lpstr>Discrete Random Variable</vt:lpstr>
      <vt:lpstr>Continuous Random Variable</vt:lpstr>
      <vt:lpstr>Probability Distribution of Random Variable</vt:lpstr>
      <vt:lpstr>Example</vt:lpstr>
      <vt:lpstr>Example</vt:lpstr>
      <vt:lpstr>Probability Function</vt:lpstr>
      <vt:lpstr>Probability Mass Function</vt:lpstr>
      <vt:lpstr>Probability Mass Function</vt:lpstr>
      <vt:lpstr>Probability Density Function</vt:lpstr>
      <vt:lpstr>Probability Density Function</vt:lpstr>
      <vt:lpstr>Examples of Method 5</vt:lpstr>
      <vt:lpstr>Method 5 ⇝ Example 1</vt:lpstr>
      <vt:lpstr>Method 5 ⇝ Example 1 (Continue)</vt:lpstr>
      <vt:lpstr>Method 5 ⇝ Example 2</vt:lpstr>
      <vt:lpstr>Method 5 ⇝ Example 2 (Continue)</vt:lpstr>
      <vt:lpstr>Method 5 ⇝ Example 2 (Continue)</vt:lpstr>
      <vt:lpstr>Method 5 ⇝ Example 3</vt:lpstr>
      <vt:lpstr>Method 5 ⇝ Example 3 (Continue)</vt:lpstr>
      <vt:lpstr>Method 5 ⇝ Example 3 (Continue)</vt:lpstr>
      <vt:lpstr>Method 5 ⇝ Example 4</vt:lpstr>
      <vt:lpstr>Method 5 ⇝ Example 4 (Continue)</vt:lpstr>
      <vt:lpstr>Method 5 ⇝ Example 4 (Continue)</vt:lpstr>
      <vt:lpstr>Method 5 ⇝ Example 4 (Continue)</vt:lpstr>
      <vt:lpstr>Method 5 ⇝ Example 5</vt:lpstr>
      <vt:lpstr>Method 5 ⇝ Example 5 (Continue)</vt:lpstr>
      <vt:lpstr>Method 6 Various Measures of Statistics</vt:lpstr>
      <vt:lpstr>Mathematical Expectation</vt:lpstr>
      <vt:lpstr>Properties of Mathematical Expectation</vt:lpstr>
      <vt:lpstr>Properties of Mathematical Expectation</vt:lpstr>
      <vt:lpstr>Variance of Random Variable</vt:lpstr>
      <vt:lpstr>Properties of Variance</vt:lpstr>
      <vt:lpstr>Standard Deviation of Random Variable</vt:lpstr>
      <vt:lpstr>Examples of Method 6</vt:lpstr>
      <vt:lpstr>Method 6 ⇝ Example 1</vt:lpstr>
      <vt:lpstr>Method 6 ⇝ Example 1 (Continue)</vt:lpstr>
      <vt:lpstr>Method 6 ⇝ Example 1 (Continue)</vt:lpstr>
      <vt:lpstr>Method 6 ⇝ Example 2</vt:lpstr>
      <vt:lpstr>Method 6 ⇝ Example 3</vt:lpstr>
      <vt:lpstr>Method 6 ⇝ Example 3 (Continue)</vt:lpstr>
      <vt:lpstr>Method 6 ⇝ Example 3 (Continue)</vt:lpstr>
      <vt:lpstr>Method 6 ⇝ Example 4</vt:lpstr>
      <vt:lpstr>Method 6 ⇝ Example 4 (Continue)</vt:lpstr>
      <vt:lpstr>Method 6 ⇝ Example 5</vt:lpstr>
      <vt:lpstr>Method 6 ⇝ Example 5 (Continue)</vt:lpstr>
      <vt:lpstr>Method 6 ⇝ Example 5 (Continue)</vt:lpstr>
      <vt:lpstr>Method 6 ⇝ Example 6</vt:lpstr>
      <vt:lpstr>Method 6 ⇝ Example 6 (Continue)</vt:lpstr>
      <vt:lpstr>Method 6 ⇝ Example 6 (Continue)</vt:lpstr>
      <vt:lpstr>Method 6 ⇝ Example 6 (Continue)</vt:lpstr>
      <vt:lpstr>Method 6 ⇝ Example 6 (Continue)</vt:lpstr>
      <vt:lpstr>Method 7 Cumulative Distribution Function</vt:lpstr>
      <vt:lpstr>Cumulative Distribution Function</vt:lpstr>
      <vt:lpstr>Cumulative Distribution Function</vt:lpstr>
      <vt:lpstr>Cumulative Distribution Function</vt:lpstr>
      <vt:lpstr>Properties of Continuous Distribution Function</vt:lpstr>
      <vt:lpstr>Examples of Method 7</vt:lpstr>
      <vt:lpstr>Method 7 ⇝ Example 1</vt:lpstr>
      <vt:lpstr>Method 7 ⇝ Example 1 (Continue)</vt:lpstr>
      <vt:lpstr>Method 7 ⇝ Example 2</vt:lpstr>
      <vt:lpstr>Method 7 ⇝ Example 2 (Continue)</vt:lpstr>
      <vt:lpstr>Method 7 ⇝ Example 2 (Continue)</vt:lpstr>
      <vt:lpstr>Method 7 ⇝ Example 3</vt:lpstr>
      <vt:lpstr>Method 7 ⇝ Example 3 (Continue)</vt:lpstr>
      <vt:lpstr>Method 7 ⇝ Example 3 (Continue)</vt:lpstr>
      <vt:lpstr>Method 7 ⇝ Example 3 (Continue)</vt:lpstr>
      <vt:lpstr>Method 7 ⇝ Example 3 (Continue)</vt:lpstr>
      <vt:lpstr>Method 7 ⇝ Example 3 (Continue)</vt:lpstr>
      <vt:lpstr>Method 7 ⇝ Example 3 (Continue)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Vasudev </cp:lastModifiedBy>
  <cp:revision>1610</cp:revision>
  <dcterms:created xsi:type="dcterms:W3CDTF">2020-05-01T05:09:15Z</dcterms:created>
  <dcterms:modified xsi:type="dcterms:W3CDTF">2025-03-21T02:58:49Z</dcterms:modified>
</cp:coreProperties>
</file>